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50"/>
  </p:notesMasterIdLst>
  <p:handoutMasterIdLst>
    <p:handoutMasterId r:id="rId51"/>
  </p:handoutMasterIdLst>
  <p:sldIdLst>
    <p:sldId id="335" r:id="rId5"/>
    <p:sldId id="256" r:id="rId6"/>
    <p:sldId id="258" r:id="rId7"/>
    <p:sldId id="313" r:id="rId8"/>
    <p:sldId id="263" r:id="rId9"/>
    <p:sldId id="266" r:id="rId10"/>
    <p:sldId id="267" r:id="rId11"/>
    <p:sldId id="269" r:id="rId12"/>
    <p:sldId id="270" r:id="rId13"/>
    <p:sldId id="271" r:id="rId14"/>
    <p:sldId id="301" r:id="rId15"/>
    <p:sldId id="317" r:id="rId16"/>
    <p:sldId id="272" r:id="rId17"/>
    <p:sldId id="318" r:id="rId18"/>
    <p:sldId id="321" r:id="rId19"/>
    <p:sldId id="319" r:id="rId20"/>
    <p:sldId id="322" r:id="rId21"/>
    <p:sldId id="320" r:id="rId22"/>
    <p:sldId id="323" r:id="rId23"/>
    <p:sldId id="303" r:id="rId24"/>
    <p:sldId id="336" r:id="rId25"/>
    <p:sldId id="305" r:id="rId26"/>
    <p:sldId id="325" r:id="rId27"/>
    <p:sldId id="328" r:id="rId28"/>
    <p:sldId id="326" r:id="rId29"/>
    <p:sldId id="329" r:id="rId30"/>
    <p:sldId id="327" r:id="rId31"/>
    <p:sldId id="330" r:id="rId32"/>
    <p:sldId id="307" r:id="rId33"/>
    <p:sldId id="275" r:id="rId34"/>
    <p:sldId id="276" r:id="rId35"/>
    <p:sldId id="277" r:id="rId36"/>
    <p:sldId id="278" r:id="rId37"/>
    <p:sldId id="279" r:id="rId38"/>
    <p:sldId id="280" r:id="rId39"/>
    <p:sldId id="309" r:id="rId40"/>
    <p:sldId id="281" r:id="rId41"/>
    <p:sldId id="282" r:id="rId42"/>
    <p:sldId id="283" r:id="rId43"/>
    <p:sldId id="284" r:id="rId44"/>
    <p:sldId id="285" r:id="rId45"/>
    <p:sldId id="286" r:id="rId46"/>
    <p:sldId id="332" r:id="rId47"/>
    <p:sldId id="334" r:id="rId48"/>
    <p:sldId id="333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 La Torre, Fernanda" initials="DLTF" lastIdx="1" clrIdx="0">
    <p:extLst>
      <p:ext uri="{19B8F6BF-5375-455C-9EA6-DF929625EA0E}">
        <p15:presenceInfo xmlns:p15="http://schemas.microsoft.com/office/powerpoint/2012/main" userId="S::Fernanda.DeLaTorre@rb.com::3ba7e4f2-a2e2-4245-8998-ccd9b08361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7A"/>
    <a:srgbClr val="DE83C5"/>
    <a:srgbClr val="F2F2F2"/>
    <a:srgbClr val="FDF0CA"/>
    <a:srgbClr val="FFA083"/>
    <a:srgbClr val="FECA14"/>
    <a:srgbClr val="70D2F2"/>
    <a:srgbClr val="F35A4A"/>
    <a:srgbClr val="FF9D10"/>
    <a:srgbClr val="CF3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2A1320-00D3-418A-8188-EB945E723B45}" v="49" dt="2021-05-20T15:19:15.4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776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 La Torre, Fernanda" userId="3ba7e4f2-a2e2-4245-8998-ccd9b0836154" providerId="ADAL" clId="{1E2A1320-00D3-418A-8188-EB945E723B45}"/>
    <pc:docChg chg="modSld">
      <pc:chgData name="De La Torre, Fernanda" userId="3ba7e4f2-a2e2-4245-8998-ccd9b0836154" providerId="ADAL" clId="{1E2A1320-00D3-418A-8188-EB945E723B45}" dt="2021-05-20T15:19:07.107" v="47" actId="20577"/>
      <pc:docMkLst>
        <pc:docMk/>
      </pc:docMkLst>
      <pc:sldChg chg="modSp">
        <pc:chgData name="De La Torre, Fernanda" userId="3ba7e4f2-a2e2-4245-8998-ccd9b0836154" providerId="ADAL" clId="{1E2A1320-00D3-418A-8188-EB945E723B45}" dt="2021-05-20T15:19:07.107" v="47" actId="20577"/>
        <pc:sldMkLst>
          <pc:docMk/>
          <pc:sldMk cId="3373184004" sldId="333"/>
        </pc:sldMkLst>
        <pc:spChg chg="mod">
          <ac:chgData name="De La Torre, Fernanda" userId="3ba7e4f2-a2e2-4245-8998-ccd9b0836154" providerId="ADAL" clId="{1E2A1320-00D3-418A-8188-EB945E723B45}" dt="2021-05-20T15:19:07.107" v="47" actId="20577"/>
          <ac:spMkLst>
            <pc:docMk/>
            <pc:sldMk cId="3373184004" sldId="333"/>
            <ac:spMk id="2" creationId="{5DBFA4D3-1D6E-154D-9B3A-FC71A29A667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68A3EA-9265-E04F-9714-BAC96BA30A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383C68-04A4-A84E-86FB-911CB60A5C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7F9BA-F703-BF4E-9E33-D9E7DFB41A96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ADBDBE-A254-CA49-B4A3-211A577F041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5568B0-CABA-0946-AC3F-7584913479D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B71DD-BCCF-B045-B828-128D1F898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83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DC338-3512-6341-8BD9-B06EB60CF7D6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33A8A-5759-3845-8E43-AF82C75A1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02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200" b="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was lovely to see you! </a:t>
            </a:r>
            <a:endParaRPr lang="en-ZA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ZA" sz="1200" b="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 you for joining and for your support through this exciting (but scary!) time.</a:t>
            </a:r>
            <a:endParaRPr lang="en-ZA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233A8A-5759-3845-8E43-AF82C75A1FE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80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89CD93F-648A-7344-83B3-1801EC8FF852}"/>
              </a:ext>
            </a:extLst>
          </p:cNvPr>
          <p:cNvSpPr/>
          <p:nvPr userDrawn="1"/>
        </p:nvSpPr>
        <p:spPr>
          <a:xfrm>
            <a:off x="0" y="4642945"/>
            <a:ext cx="2632841" cy="2215055"/>
          </a:xfrm>
          <a:prstGeom prst="rect">
            <a:avLst/>
          </a:prstGeom>
          <a:solidFill>
            <a:srgbClr val="FDF0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2323B3-3530-A64C-BDD7-E0F01AF4E5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638997"/>
            <a:ext cx="9144000" cy="505491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14E724-9C8E-6843-80FB-07ABB9E53E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5076" y="4286992"/>
            <a:ext cx="6693724" cy="199297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F753F-1C04-8F44-9CC7-F54EA78A2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C8A9-538F-2D44-BDB3-B4F865A09237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8EE2C-07BE-4D4B-8160-33A3771BA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4D4B2-ABDF-F04F-B222-DD9BF62F9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9808-CB48-DF46-8AFA-E46A3990B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39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76F7C-B417-3648-9CAB-AB141AD78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67F007-5622-2040-B55E-CC6CB2C458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2DF473-792C-E14D-B8E8-CEEAB44A7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7432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1D7808-A301-D44E-88DD-3B67501B7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C8A9-538F-2D44-BDB3-B4F865A09237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E5D5D4-7E4F-2046-9BDB-5ABA3B77F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C5F44-B2E5-CB42-93B0-7B422F4FA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9808-CB48-DF46-8AFA-E46A3990B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43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2CDAE-CD9E-404E-9F18-5BD95391B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725FCA-D3FE-E147-B706-49E9EFE834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DE4EF-3F5D-E24F-9033-2E85FC87F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C8A9-538F-2D44-BDB3-B4F865A09237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AA52C-B07E-4242-A333-BFD8F1DE9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42798-3E9C-B849-AD1E-2C2F3A9B1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9808-CB48-DF46-8AFA-E46A3990B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22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704E9A-3D76-3245-ABDD-5D11AED831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D9D3C2-ED48-FA4A-A92B-035537ABF7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755076" y="365125"/>
            <a:ext cx="5817424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05AE8-6B50-134A-BF0A-CFBB0BD92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C8A9-538F-2D44-BDB3-B4F865A09237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6C87A-6620-8846-B834-FD7B51252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F6AFB-C1FE-1543-9776-ED588F37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9808-CB48-DF46-8AFA-E46A3990B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52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2781E-7AEB-E649-85CC-C0B18053F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A98F0-C59D-4D48-8B91-86038C8FA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6FFA1-ECBE-BA4D-9C35-5DA3BADF3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C8A9-538F-2D44-BDB3-B4F865A09237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FD6A7-8213-8440-9F47-E71DC2E40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DACA7-871C-E540-B3CC-F9D985EFE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9808-CB48-DF46-8AFA-E46A3990B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32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5CFAB-6A51-CF43-938A-EF39EE69A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586348"/>
            <a:ext cx="10515600" cy="976127"/>
          </a:xfrm>
        </p:spPr>
        <p:txBody>
          <a:bodyPr anchor="ctr">
            <a:normAutofit/>
          </a:bodyPr>
          <a:lstStyle>
            <a:lvl1pPr algn="ctr">
              <a:defRPr sz="4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92635-2972-8F4A-8377-DA361C0D7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55076" y="4589463"/>
            <a:ext cx="6693724" cy="1500187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58740F-AFAD-DF4E-BD56-BCFD4774E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C8A9-538F-2D44-BDB3-B4F865A09237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07A98-D24E-C644-9E4C-F31173656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2E6AE-5367-6144-8A92-2FACB54FF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9808-CB48-DF46-8AFA-E46A3990B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96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5CFAB-6A51-CF43-938A-EF39EE69A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940936"/>
            <a:ext cx="10515600" cy="976127"/>
          </a:xfrm>
          <a:noFill/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58740F-AFAD-DF4E-BD56-BCFD4774E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C8A9-538F-2D44-BDB3-B4F865A09237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07A98-D24E-C644-9E4C-F31173656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2E6AE-5367-6144-8A92-2FACB54FF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9808-CB48-DF46-8AFA-E46A3990B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11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E48B0-F511-2548-9575-91E280E99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E1ADA-6555-3A4D-AC00-DDA253D39C1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55076" y="1825625"/>
            <a:ext cx="3264724" cy="208135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ZA" b="0" i="0" smtClean="0">
                <a:effectLst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b="0" i="0">
                <a:effectLst/>
                <a:latin typeface="Calibri" panose="020F0502020204030204" pitchFamily="34" charset="0"/>
              </a:rPr>
              <a:t>Family Photo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80AE9-BAED-7346-B264-4FB112D13D5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3264724" cy="208135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ZA" b="0" i="0" smtClean="0">
                <a:effectLst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b="0" i="0">
                <a:effectLst/>
                <a:latin typeface="Calibri" panose="020F0502020204030204" pitchFamily="34" charset="0"/>
              </a:rPr>
              <a:t>Baby Bump photo</a:t>
            </a:r>
            <a:r>
              <a:rPr lang="en-US" b="0" i="0">
                <a:effectLst/>
                <a:latin typeface="Calibri" panose="020F0502020204030204" pitchFamily="34" charset="0"/>
              </a:rPr>
              <a:t> here</a:t>
            </a:r>
            <a:endParaRPr lang="en-ZA" b="0" i="0">
              <a:effectLst/>
              <a:latin typeface="Calibri" panose="020F050202020403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97C854-A6E5-DF43-8DFC-137252227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C8A9-538F-2D44-BDB3-B4F865A09237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8CED57-8E4D-B643-ACEE-35C508160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9DF811-88E4-CF4A-86DD-6A265D56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9808-CB48-DF46-8AFA-E46A3990BE0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1C7E2C3-4C45-3C4E-866E-F7BBF316874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755076" y="4046311"/>
            <a:ext cx="3264724" cy="208135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b="0" i="0">
                <a:effectLst/>
                <a:latin typeface="Calibri" panose="020F0502020204030204" pitchFamily="34" charset="0"/>
              </a:rPr>
              <a:t>Baby Bump photo</a:t>
            </a:r>
            <a:r>
              <a:rPr lang="en-US" b="0" i="0">
                <a:effectLst/>
                <a:latin typeface="Calibri" panose="020F0502020204030204" pitchFamily="34" charset="0"/>
              </a:rPr>
              <a:t> here</a:t>
            </a:r>
            <a:endParaRPr lang="en-ZA" b="0" i="0">
              <a:effectLst/>
              <a:latin typeface="Calibri" panose="020F0502020204030204" pitchFamily="34" charset="0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64A86D1-83B0-F44F-B881-C5B1EB6E259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172200" y="4041919"/>
            <a:ext cx="3264724" cy="2081357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b="0" i="0">
                <a:effectLst/>
                <a:latin typeface="Calibri" panose="020F0502020204030204" pitchFamily="34" charset="0"/>
              </a:rPr>
              <a:t>Baby Bump photo</a:t>
            </a:r>
            <a:r>
              <a:rPr lang="en-US" b="0" i="0">
                <a:effectLst/>
                <a:latin typeface="Calibri" panose="020F0502020204030204" pitchFamily="34" charset="0"/>
              </a:rPr>
              <a:t> here</a:t>
            </a:r>
            <a:endParaRPr lang="en-ZA" b="0" i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949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0ABFE-BCCC-1C46-926B-0D108793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5076" y="365125"/>
            <a:ext cx="8600312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A6398F-6307-8241-A80E-AC4331DC65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55076" y="1681163"/>
            <a:ext cx="324249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1191E6-92C5-6148-BFC1-39CD88845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55076" y="2505075"/>
            <a:ext cx="3242499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BFF88F-BD7B-424A-B570-06D9770883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326472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0F42C1-67F2-D048-9570-435119BDCF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3242499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5FF036-B816-ED46-B944-4394C8E0D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C8A9-538F-2D44-BDB3-B4F865A09237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D7AEFA-596A-2348-A838-2AB1D3F43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07B3CA-7DC9-5B4F-948D-4059B1DFB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9808-CB48-DF46-8AFA-E46A3990B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94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3FE3F-D4E0-AF49-8F2A-DD5E0893C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9B2ECD-3885-7944-9FE8-DDAB347EA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C8A9-538F-2D44-BDB3-B4F865A09237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9D42C3-A0AF-004C-8BCD-05A99AC3C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B56C-E204-6543-99EF-8A8D33E08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9808-CB48-DF46-8AFA-E46A3990B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73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0049F0-5CA6-9343-A3FB-6F4531E1B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C8A9-538F-2D44-BDB3-B4F865A09237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FC5152-4752-3142-BA5A-6757E1CC2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0CC722-D53E-694F-8733-89C262D84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9808-CB48-DF46-8AFA-E46A3990B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68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22DC8-9FF5-524D-AE38-73B88ED2E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7396D-56B2-A041-A285-E7200065C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857375-A9AF-A649-A818-C4484E68F6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7432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FF6A8E-4730-124A-91D0-EBA64B8C6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C8A9-538F-2D44-BDB3-B4F865A09237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B9B1BD-C8A0-FB40-8CC6-3FE122E3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AC9D8A-32C3-4B46-8542-0996BC14D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9808-CB48-DF46-8AFA-E46A3990B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37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257417-B6DA-DF49-8C2D-39DE782D8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5076" y="365125"/>
            <a:ext cx="85987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577D8-3443-6A49-B1A3-FE63C8586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55076" y="1825625"/>
            <a:ext cx="859872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065F3-413E-1249-95A3-23B06A2D8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8C8A9-538F-2D44-BDB3-B4F865A09237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7B73D-A5FC-EB45-946E-84AE07631D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2711A-1256-4847-AC25-AAF5B21058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9808-CB48-DF46-8AFA-E46A3990B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23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25346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b="0" i="0" kern="1200">
          <a:solidFill>
            <a:srgbClr val="25346A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rgbClr val="25346A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rgbClr val="25346A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rgbClr val="25346A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rgbClr val="25346A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9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7.png"/><Relationship Id="rId7" Type="http://schemas.openxmlformats.org/officeDocument/2006/relationships/image" Target="../media/image1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3.emf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11" Type="http://schemas.openxmlformats.org/officeDocument/2006/relationships/image" Target="../media/image19.emf"/><Relationship Id="rId5" Type="http://schemas.openxmlformats.org/officeDocument/2006/relationships/image" Target="../media/image15.png"/><Relationship Id="rId10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emf"/><Relationship Id="rId7" Type="http://schemas.openxmlformats.org/officeDocument/2006/relationships/image" Target="../media/image1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9.emf"/><Relationship Id="rId4" Type="http://schemas.openxmlformats.org/officeDocument/2006/relationships/image" Target="../media/image3.emf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3.emf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11" Type="http://schemas.openxmlformats.org/officeDocument/2006/relationships/image" Target="../media/image19.emf"/><Relationship Id="rId5" Type="http://schemas.openxmlformats.org/officeDocument/2006/relationships/image" Target="../media/image15.png"/><Relationship Id="rId10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emf"/><Relationship Id="rId7" Type="http://schemas.openxmlformats.org/officeDocument/2006/relationships/image" Target="../media/image1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9.emf"/><Relationship Id="rId4" Type="http://schemas.openxmlformats.org/officeDocument/2006/relationships/image" Target="../media/image3.emf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3.emf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11" Type="http://schemas.openxmlformats.org/officeDocument/2006/relationships/image" Target="../media/image19.emf"/><Relationship Id="rId5" Type="http://schemas.openxmlformats.org/officeDocument/2006/relationships/image" Target="../media/image15.png"/><Relationship Id="rId10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emf"/><Relationship Id="rId7" Type="http://schemas.openxmlformats.org/officeDocument/2006/relationships/image" Target="../media/image1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9.emf"/><Relationship Id="rId4" Type="http://schemas.openxmlformats.org/officeDocument/2006/relationships/image" Target="../media/image3.emf"/><Relationship Id="rId9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3.emf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11" Type="http://schemas.openxmlformats.org/officeDocument/2006/relationships/image" Target="../media/image19.emf"/><Relationship Id="rId5" Type="http://schemas.openxmlformats.org/officeDocument/2006/relationships/image" Target="../media/image15.png"/><Relationship Id="rId10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emf"/><Relationship Id="rId7" Type="http://schemas.openxmlformats.org/officeDocument/2006/relationships/image" Target="../media/image1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9.emf"/><Relationship Id="rId4" Type="http://schemas.openxmlformats.org/officeDocument/2006/relationships/image" Target="../media/image3.emf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e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audio" Target="../media/media1.mp3"/><Relationship Id="rId16" Type="http://schemas.openxmlformats.org/officeDocument/2006/relationships/image" Target="../media/image17.png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11" Type="http://schemas.openxmlformats.org/officeDocument/2006/relationships/image" Target="../media/image19.emf"/><Relationship Id="rId5" Type="http://schemas.openxmlformats.org/officeDocument/2006/relationships/image" Target="../media/image24.pn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3.emf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9.emf"/><Relationship Id="rId10" Type="http://schemas.openxmlformats.org/officeDocument/2006/relationships/image" Target="../media/image16.png"/><Relationship Id="rId4" Type="http://schemas.openxmlformats.org/officeDocument/2006/relationships/image" Target="../media/image26.png"/><Relationship Id="rId9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emf"/><Relationship Id="rId7" Type="http://schemas.openxmlformats.org/officeDocument/2006/relationships/image" Target="../media/image1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9.emf"/><Relationship Id="rId4" Type="http://schemas.openxmlformats.org/officeDocument/2006/relationships/image" Target="../media/image3.emf"/><Relationship Id="rId9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3.emf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9.emf"/><Relationship Id="rId10" Type="http://schemas.openxmlformats.org/officeDocument/2006/relationships/image" Target="../media/image16.png"/><Relationship Id="rId4" Type="http://schemas.openxmlformats.org/officeDocument/2006/relationships/image" Target="../media/image26.png"/><Relationship Id="rId9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emf"/><Relationship Id="rId7" Type="http://schemas.openxmlformats.org/officeDocument/2006/relationships/image" Target="../media/image1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9.emf"/><Relationship Id="rId4" Type="http://schemas.openxmlformats.org/officeDocument/2006/relationships/image" Target="../media/image3.emf"/><Relationship Id="rId9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3.emf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9.emf"/><Relationship Id="rId10" Type="http://schemas.openxmlformats.org/officeDocument/2006/relationships/image" Target="../media/image16.png"/><Relationship Id="rId4" Type="http://schemas.openxmlformats.org/officeDocument/2006/relationships/image" Target="../media/image26.png"/><Relationship Id="rId9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emf"/><Relationship Id="rId7" Type="http://schemas.openxmlformats.org/officeDocument/2006/relationships/image" Target="../media/image1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9.emf"/><Relationship Id="rId4" Type="http://schemas.openxmlformats.org/officeDocument/2006/relationships/image" Target="../media/image3.emf"/><Relationship Id="rId9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3.emf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9.emf"/><Relationship Id="rId10" Type="http://schemas.openxmlformats.org/officeDocument/2006/relationships/image" Target="../media/image16.png"/><Relationship Id="rId4" Type="http://schemas.openxmlformats.org/officeDocument/2006/relationships/image" Target="../media/image26.png"/><Relationship Id="rId9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emf"/><Relationship Id="rId7" Type="http://schemas.openxmlformats.org/officeDocument/2006/relationships/image" Target="../media/image1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9.emf"/><Relationship Id="rId4" Type="http://schemas.openxmlformats.org/officeDocument/2006/relationships/image" Target="../media/image3.emf"/><Relationship Id="rId9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7.png"/><Relationship Id="rId7" Type="http://schemas.openxmlformats.org/officeDocument/2006/relationships/image" Target="../media/image19.e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3.emf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image" Target="../media/image19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3.emf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image" Target="../media/image19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3.emf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image" Target="../media/image19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3.emf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image" Target="../media/image19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3.emf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image" Target="../media/image19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3.emf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image" Target="../media/image19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emf"/><Relationship Id="rId7" Type="http://schemas.openxmlformats.org/officeDocument/2006/relationships/image" Target="../media/image1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9.emf"/><Relationship Id="rId4" Type="http://schemas.openxmlformats.org/officeDocument/2006/relationships/image" Target="../media/image3.emf"/><Relationship Id="rId9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3.emf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image" Target="../media/image19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3.emf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image" Target="../media/image19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3.emf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image" Target="../media/image1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audio" Target="../media/audio2.wav"/><Relationship Id="rId7" Type="http://schemas.openxmlformats.org/officeDocument/2006/relationships/image" Target="../media/image19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3.emf"/><Relationship Id="rId4" Type="http://schemas.openxmlformats.org/officeDocument/2006/relationships/image" Target="../media/image4.png"/><Relationship Id="rId9" Type="http://schemas.openxmlformats.org/officeDocument/2006/relationships/image" Target="../media/image2.e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3.emf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image" Target="../media/image19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3.emf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image" Target="../media/image19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3.emf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image" Target="../media/image19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emf"/><Relationship Id="rId7" Type="http://schemas.openxmlformats.org/officeDocument/2006/relationships/image" Target="../media/image1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9.emf"/><Relationship Id="rId4" Type="http://schemas.openxmlformats.org/officeDocument/2006/relationships/image" Target="../media/image3.emf"/><Relationship Id="rId9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9.emf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4.pn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9.emf"/><Relationship Id="rId5" Type="http://schemas.openxmlformats.org/officeDocument/2006/relationships/image" Target="../media/image13.png"/><Relationship Id="rId10" Type="http://schemas.openxmlformats.org/officeDocument/2006/relationships/image" Target="../media/image4.png"/><Relationship Id="rId4" Type="http://schemas.openxmlformats.org/officeDocument/2006/relationships/image" Target="../media/image25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9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9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04E54-12F8-3D44-8973-B9D90C480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060" y="365125"/>
            <a:ext cx="9722059" cy="1325563"/>
          </a:xfrm>
          <a:noFill/>
        </p:spPr>
        <p:txBody>
          <a:bodyPr/>
          <a:lstStyle/>
          <a:p>
            <a:pPr algn="ctr"/>
            <a:r>
              <a:rPr lang="es-MX" dirty="0">
                <a:solidFill>
                  <a:srgbClr val="00257A"/>
                </a:solidFill>
              </a:rPr>
              <a:t>¡Bienvenidos!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5E5B21-DA50-AD44-ADFD-BB0388326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538" y="1303250"/>
            <a:ext cx="435867" cy="3874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48F952-06F0-044B-ADD6-B350AEC68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814992">
            <a:off x="7527859" y="402791"/>
            <a:ext cx="288603" cy="529106"/>
          </a:xfrm>
          <a:prstGeom prst="rect">
            <a:avLst/>
          </a:prstGeom>
        </p:spPr>
      </p:pic>
      <p:pic>
        <p:nvPicPr>
          <p:cNvPr id="4" name="Picture 3" descr="A picture containing light&#10;&#10;Description automatically generated">
            <a:extLst>
              <a:ext uri="{FF2B5EF4-FFF2-40B4-BE49-F238E27FC236}">
                <a16:creationId xmlns:a16="http://schemas.microsoft.com/office/drawing/2014/main" id="{2421D509-7173-3445-A90E-7D326353FD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647" t="14513" r="17395" b="34877"/>
          <a:stretch/>
        </p:blipFill>
        <p:spPr>
          <a:xfrm>
            <a:off x="9473895" y="3093951"/>
            <a:ext cx="2671762" cy="3470864"/>
          </a:xfrm>
          <a:prstGeom prst="rect">
            <a:avLst/>
          </a:prstGeom>
        </p:spPr>
      </p:pic>
      <p:pic>
        <p:nvPicPr>
          <p:cNvPr id="11" name="Picture 10" descr="A picture containing light&#10;&#10;Description automatically generated">
            <a:extLst>
              <a:ext uri="{FF2B5EF4-FFF2-40B4-BE49-F238E27FC236}">
                <a16:creationId xmlns:a16="http://schemas.microsoft.com/office/drawing/2014/main" id="{4DA97ED8-7490-934B-961A-6F848C6ACE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867" t="44366" r="41960" b="17486"/>
          <a:stretch/>
        </p:blipFill>
        <p:spPr>
          <a:xfrm rot="17158395">
            <a:off x="-534572" y="2907530"/>
            <a:ext cx="2755076" cy="26161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3ACA35-57C1-4D46-9B2E-017FCDAF4BA1}"/>
              </a:ext>
            </a:extLst>
          </p:cNvPr>
          <p:cNvSpPr txBox="1"/>
          <p:nvPr/>
        </p:nvSpPr>
        <p:spPr>
          <a:xfrm>
            <a:off x="1496964" y="2028616"/>
            <a:ext cx="93128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rgbClr val="002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Está presentación está especialmente diseñada para ayudarlos a organizar un Baby </a:t>
            </a:r>
            <a:r>
              <a:rPr lang="es-MX" sz="1600" dirty="0" err="1">
                <a:solidFill>
                  <a:srgbClr val="002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Shower</a:t>
            </a:r>
            <a:r>
              <a:rPr lang="es-MX" sz="1600" dirty="0">
                <a:solidFill>
                  <a:srgbClr val="002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virtual. </a:t>
            </a:r>
          </a:p>
          <a:p>
            <a:endParaRPr lang="es-MX" sz="1600" dirty="0">
              <a:solidFill>
                <a:srgbClr val="00257A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s-MX" sz="1600" dirty="0">
                <a:solidFill>
                  <a:srgbClr val="002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¿Que necesitas hacer para el evento?</a:t>
            </a:r>
          </a:p>
          <a:p>
            <a:endParaRPr lang="es-MX" sz="1600" dirty="0">
              <a:solidFill>
                <a:srgbClr val="00257A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800100" lvl="1" indent="-342900">
              <a:buAutoNum type="arabicPeriod"/>
            </a:pPr>
            <a:r>
              <a:rPr lang="es-MX" sz="1600" b="1" dirty="0">
                <a:solidFill>
                  <a:srgbClr val="002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Lee nuestro articulo </a:t>
            </a:r>
            <a:r>
              <a:rPr lang="es-MX" sz="1600" dirty="0">
                <a:solidFill>
                  <a:srgbClr val="002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 “Baby </a:t>
            </a:r>
            <a:r>
              <a:rPr lang="es-MX" sz="1600" dirty="0" err="1">
                <a:solidFill>
                  <a:srgbClr val="002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Shower</a:t>
            </a:r>
            <a:r>
              <a:rPr lang="es-MX" sz="1600" dirty="0">
                <a:solidFill>
                  <a:srgbClr val="002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Virtual” </a:t>
            </a:r>
            <a:r>
              <a:rPr lang="es-MX" sz="1600" u="sng" dirty="0">
                <a:solidFill>
                  <a:srgbClr val="002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aquí</a:t>
            </a:r>
            <a:r>
              <a:rPr lang="es-MX" sz="1600" dirty="0">
                <a:solidFill>
                  <a:srgbClr val="002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para que tengas todos los preparativos listos. </a:t>
            </a:r>
          </a:p>
          <a:p>
            <a:pPr marL="800100" lvl="1" indent="-342900">
              <a:buAutoNum type="arabicPeriod"/>
            </a:pPr>
            <a:endParaRPr lang="es-MX" sz="1600" dirty="0">
              <a:solidFill>
                <a:srgbClr val="00257A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800100" lvl="1" indent="-342900">
              <a:buAutoNum type="arabicPeriod"/>
            </a:pPr>
            <a:r>
              <a:rPr lang="es-MX" sz="1600" b="1" dirty="0">
                <a:solidFill>
                  <a:srgbClr val="002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Personaliza esta presentación</a:t>
            </a:r>
            <a:r>
              <a:rPr lang="es-MX" sz="1600" dirty="0">
                <a:solidFill>
                  <a:srgbClr val="002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Escribe el nombre de tu bebé en la dispositiva 3 e incluye algunas fotos para enseñarle a tus invitados como va su pancita.</a:t>
            </a:r>
          </a:p>
          <a:p>
            <a:pPr marL="800100" lvl="1" indent="-342900">
              <a:buAutoNum type="arabicPeriod"/>
            </a:pPr>
            <a:endParaRPr lang="es-MX" sz="1600" dirty="0">
              <a:solidFill>
                <a:srgbClr val="00257A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1"/>
            <a:r>
              <a:rPr lang="es-MX" sz="1600" dirty="0">
                <a:solidFill>
                  <a:srgbClr val="002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3. Proyecta la presentación con tus invitados, hagan las actividades y </a:t>
            </a:r>
            <a:r>
              <a:rPr lang="es-MX" sz="1600" b="1" dirty="0">
                <a:solidFill>
                  <a:srgbClr val="002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diviértanse. </a:t>
            </a:r>
          </a:p>
          <a:p>
            <a:pPr lvl="1"/>
            <a:endParaRPr lang="es-MX" sz="1600" b="1" dirty="0">
              <a:solidFill>
                <a:srgbClr val="00257A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1"/>
            <a:r>
              <a:rPr lang="es-MX" sz="1600" dirty="0">
                <a:solidFill>
                  <a:srgbClr val="002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4. Si así lo deseas</a:t>
            </a:r>
            <a:r>
              <a:rPr lang="es-MX" sz="1600" b="1" dirty="0">
                <a:solidFill>
                  <a:srgbClr val="002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puedes enviarle premios a los mejores jugadores</a:t>
            </a:r>
            <a:r>
              <a:rPr lang="es-MX" sz="1600" dirty="0">
                <a:solidFill>
                  <a:srgbClr val="002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(monederos electrónicos, una tarjeta de agradecimiento o cualquier cosa que te ocurra).</a:t>
            </a:r>
          </a:p>
        </p:txBody>
      </p:sp>
    </p:spTree>
    <p:extLst>
      <p:ext uri="{BB962C8B-B14F-4D97-AF65-F5344CB8AC3E}">
        <p14:creationId xmlns:p14="http://schemas.microsoft.com/office/powerpoint/2010/main" val="3058139977"/>
      </p:ext>
    </p:extLst>
  </p:cSld>
  <p:clrMapOvr>
    <a:masterClrMapping/>
  </p:clrMapOvr>
  <p:transition spd="slow" advTm="10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88079B0-7015-9C48-865F-2F2CC03208A4}"/>
              </a:ext>
            </a:extLst>
          </p:cNvPr>
          <p:cNvSpPr/>
          <p:nvPr/>
        </p:nvSpPr>
        <p:spPr>
          <a:xfrm>
            <a:off x="2052719" y="3875297"/>
            <a:ext cx="7847937" cy="369332"/>
          </a:xfrm>
          <a:prstGeom prst="roundRect">
            <a:avLst/>
          </a:prstGeom>
          <a:solidFill>
            <a:srgbClr val="70D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C5127D8-2764-CD49-A0E9-71EA5E5D941F}"/>
              </a:ext>
            </a:extLst>
          </p:cNvPr>
          <p:cNvSpPr/>
          <p:nvPr/>
        </p:nvSpPr>
        <p:spPr>
          <a:xfrm>
            <a:off x="2052719" y="2889283"/>
            <a:ext cx="7847937" cy="369332"/>
          </a:xfrm>
          <a:prstGeom prst="roundRect">
            <a:avLst/>
          </a:prstGeom>
          <a:solidFill>
            <a:srgbClr val="00A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6B2B640-13B5-CD4B-B4B0-A83AFF2336AC}"/>
              </a:ext>
            </a:extLst>
          </p:cNvPr>
          <p:cNvSpPr/>
          <p:nvPr/>
        </p:nvSpPr>
        <p:spPr>
          <a:xfrm>
            <a:off x="2052719" y="3382290"/>
            <a:ext cx="7847937" cy="369332"/>
          </a:xfrm>
          <a:prstGeom prst="roundRect">
            <a:avLst/>
          </a:prstGeom>
          <a:solidFill>
            <a:srgbClr val="002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BFA4D3-1D6E-154D-9B3A-FC71A29A6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862" y="1932542"/>
            <a:ext cx="10515600" cy="97612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57A"/>
                </a:solidFill>
                <a:latin typeface="Arial"/>
                <a:cs typeface="Arial"/>
              </a:rPr>
              <a:t>El </a:t>
            </a:r>
            <a:r>
              <a:rPr lang="en-US" sz="3200" dirty="0" err="1">
                <a:solidFill>
                  <a:srgbClr val="00257A"/>
                </a:solidFill>
                <a:latin typeface="Arial"/>
                <a:cs typeface="Arial"/>
              </a:rPr>
              <a:t>consejo</a:t>
            </a:r>
            <a:r>
              <a:rPr lang="en-US" sz="3200" dirty="0">
                <a:solidFill>
                  <a:srgbClr val="00257A"/>
                </a:solidFill>
                <a:latin typeface="Arial"/>
                <a:cs typeface="Arial"/>
              </a:rPr>
              <a:t> </a:t>
            </a:r>
            <a:r>
              <a:rPr lang="en-US" sz="3200" dirty="0" err="1">
                <a:solidFill>
                  <a:srgbClr val="00257A"/>
                </a:solidFill>
                <a:latin typeface="Arial"/>
                <a:cs typeface="Arial"/>
              </a:rPr>
              <a:t>más</a:t>
            </a:r>
            <a:r>
              <a:rPr lang="en-US" sz="3200" dirty="0">
                <a:solidFill>
                  <a:srgbClr val="00257A"/>
                </a:solidFill>
                <a:latin typeface="Arial"/>
                <a:cs typeface="Arial"/>
              </a:rPr>
              <a:t> </a:t>
            </a:r>
            <a:r>
              <a:rPr lang="en-US" sz="3200" dirty="0" err="1">
                <a:solidFill>
                  <a:srgbClr val="00257A"/>
                </a:solidFill>
                <a:latin typeface="Arial"/>
                <a:cs typeface="Arial"/>
              </a:rPr>
              <a:t>extraño</a:t>
            </a:r>
            <a:r>
              <a:rPr lang="en-US" sz="3200" dirty="0">
                <a:solidFill>
                  <a:srgbClr val="00257A"/>
                </a:solidFill>
                <a:latin typeface="Arial"/>
                <a:cs typeface="Arial"/>
              </a:rPr>
              <a:t>...</a:t>
            </a:r>
            <a:endParaRPr lang="en-US" sz="3200" dirty="0">
              <a:solidFill>
                <a:srgbClr val="00257A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ADA9BA-E7BE-074D-BAE3-D0DEEB485253}"/>
              </a:ext>
            </a:extLst>
          </p:cNvPr>
          <p:cNvSpPr txBox="1"/>
          <p:nvPr/>
        </p:nvSpPr>
        <p:spPr>
          <a:xfrm>
            <a:off x="1581377" y="2937826"/>
            <a:ext cx="8793271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Acuérdate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de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disfrutar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esta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etapa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A60812-D8C9-F64E-A76F-A621F566B742}"/>
              </a:ext>
            </a:extLst>
          </p:cNvPr>
          <p:cNvSpPr txBox="1"/>
          <p:nvPr/>
        </p:nvSpPr>
        <p:spPr>
          <a:xfrm>
            <a:off x="1581377" y="3382290"/>
            <a:ext cx="8793271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Cosas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que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te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contaron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sobre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ser padre y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qué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no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fueron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ciertas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1E3757-98F4-1048-B3DE-286B14DF4BC5}"/>
              </a:ext>
            </a:extLst>
          </p:cNvPr>
          <p:cNvSpPr txBox="1"/>
          <p:nvPr/>
        </p:nvSpPr>
        <p:spPr>
          <a:xfrm>
            <a:off x="1575027" y="3866257"/>
            <a:ext cx="8793271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veces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está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bien...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244395-5FC8-BA4E-A0F9-E02E749DFA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9635" y="2348703"/>
            <a:ext cx="435867" cy="3874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2303DDE-B1A0-A047-91EC-F3966AB0CA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814992">
            <a:off x="9465708" y="1978180"/>
            <a:ext cx="288603" cy="5291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3E64DBE-8695-9A47-BFC3-5EFECA78F82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 rot="1800000">
            <a:off x="9855443" y="5772558"/>
            <a:ext cx="735554" cy="706867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8B007B72-444F-3246-9B45-FC0BF1A5B414}"/>
              </a:ext>
            </a:extLst>
          </p:cNvPr>
          <p:cNvSpPr txBox="1">
            <a:spLocks/>
          </p:cNvSpPr>
          <p:nvPr/>
        </p:nvSpPr>
        <p:spPr>
          <a:xfrm>
            <a:off x="9864928" y="5853851"/>
            <a:ext cx="722195" cy="597796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5346A"/>
                </a:solidFill>
                <a:latin typeface="Quatro Slab" panose="02000503030000020004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D9F2FD8-6BF1-B149-A42A-4255DFA2A465}"/>
              </a:ext>
            </a:extLst>
          </p:cNvPr>
          <p:cNvGrpSpPr/>
          <p:nvPr/>
        </p:nvGrpSpPr>
        <p:grpSpPr>
          <a:xfrm>
            <a:off x="10645459" y="5816527"/>
            <a:ext cx="722195" cy="618931"/>
            <a:chOff x="10645459" y="5816527"/>
            <a:chExt cx="722195" cy="61893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69A3346-45E0-7F4D-900A-BE917FB8E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645459" y="5816527"/>
              <a:ext cx="707350" cy="618931"/>
            </a:xfrm>
            <a:prstGeom prst="rect">
              <a:avLst/>
            </a:prstGeom>
          </p:spPr>
        </p:pic>
        <p:sp>
          <p:nvSpPr>
            <p:cNvPr id="30" name="Title 1">
              <a:extLst>
                <a:ext uri="{FF2B5EF4-FFF2-40B4-BE49-F238E27FC236}">
                  <a16:creationId xmlns:a16="http://schemas.microsoft.com/office/drawing/2014/main" id="{8820EC1E-DEA3-384B-8777-A29B9BBED520}"/>
                </a:ext>
              </a:extLst>
            </p:cNvPr>
            <p:cNvSpPr txBox="1">
              <a:spLocks/>
            </p:cNvSpPr>
            <p:nvPr/>
          </p:nvSpPr>
          <p:spPr>
            <a:xfrm>
              <a:off x="10645459" y="5853851"/>
              <a:ext cx="722195" cy="581607"/>
            </a:xfrm>
            <a:prstGeom prst="rect">
              <a:avLst/>
            </a:prstGeom>
            <a:noFill/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rgbClr val="25346A"/>
                  </a:solidFill>
                  <a:latin typeface="Quatro Slab" panose="02000503030000020004" pitchFamily="2" charset="77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E7D13009-F19A-4BC3-8367-489464665432}"/>
              </a:ext>
            </a:extLst>
          </p:cNvPr>
          <p:cNvSpPr txBox="1">
            <a:spLocks/>
          </p:cNvSpPr>
          <p:nvPr/>
        </p:nvSpPr>
        <p:spPr>
          <a:xfrm>
            <a:off x="419256" y="176640"/>
            <a:ext cx="8598724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25346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s-MX" dirty="0">
                <a:solidFill>
                  <a:srgbClr val="00257A"/>
                </a:solidFill>
                <a:latin typeface="Arial"/>
                <a:cs typeface="Arial"/>
              </a:rPr>
              <a:t>Consejos para padres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3478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apsplat_cartoon_musical_expression_mallets_happy_carefree_001_4794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8" grpId="0" animBg="1"/>
      <p:bldP spid="16" grpId="0" animBg="1"/>
      <p:bldP spid="17" grpId="0" animBg="1"/>
      <p:bldP spid="2" grpId="0"/>
      <p:bldP spid="3" grpId="0" animBg="1"/>
      <p:bldP spid="4" grpId="0" animBg="1"/>
      <p:bldP spid="5" grpId="0" animBg="1"/>
      <p:bldP spid="20" grpId="0"/>
      <p:bldP spid="20" grpId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DFF6F9-BBF1-0F40-961F-B97C1015F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054" y="1438020"/>
            <a:ext cx="10515600" cy="1318234"/>
          </a:xfrm>
          <a:noFill/>
        </p:spPr>
        <p:txBody>
          <a:bodyPr>
            <a:noAutofit/>
          </a:bodyPr>
          <a:lstStyle/>
          <a:p>
            <a:r>
              <a:rPr lang="en-US" sz="4000" u="sng" dirty="0" err="1">
                <a:solidFill>
                  <a:srgbClr val="00257A"/>
                </a:solidFill>
                <a:latin typeface="Arial"/>
                <a:cs typeface="Arial"/>
              </a:rPr>
              <a:t>Actividad</a:t>
            </a:r>
            <a:r>
              <a:rPr lang="en-US" sz="4000" u="sng" dirty="0">
                <a:solidFill>
                  <a:srgbClr val="00257A"/>
                </a:solidFill>
                <a:latin typeface="Arial"/>
                <a:cs typeface="Arial"/>
              </a:rPr>
              <a:t> # 2 </a:t>
            </a:r>
            <a:br>
              <a:rPr lang="en-US" sz="4000" u="sng" dirty="0"/>
            </a:br>
            <a:br>
              <a:rPr lang="en-US" sz="4000" dirty="0"/>
            </a:br>
            <a:r>
              <a:rPr lang="en-US" sz="4000" dirty="0">
                <a:solidFill>
                  <a:srgbClr val="00257A"/>
                </a:solidFill>
                <a:latin typeface="Arial"/>
                <a:cs typeface="Arial"/>
              </a:rPr>
              <a:t> Pictionary</a:t>
            </a:r>
            <a:br>
              <a:rPr lang="en-US" sz="4000" dirty="0"/>
            </a:br>
            <a:endParaRPr lang="en-US" sz="4000" dirty="0">
              <a:solidFill>
                <a:srgbClr val="00257A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915E2F-BB82-654D-B293-F0A748A4B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9408" y="2646164"/>
            <a:ext cx="6693724" cy="1010673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 err="1">
                <a:solidFill>
                  <a:srgbClr val="CF3272"/>
                </a:solidFill>
                <a:latin typeface="Arial"/>
                <a:ea typeface="Open Sans"/>
                <a:cs typeface="Calibri"/>
              </a:rPr>
              <a:t>Adivina</a:t>
            </a:r>
            <a:r>
              <a:rPr lang="en-US" sz="1800" dirty="0">
                <a:solidFill>
                  <a:srgbClr val="CF3272"/>
                </a:solidFill>
                <a:latin typeface="Arial"/>
                <a:ea typeface="Open Sans"/>
                <a:cs typeface="Calibri"/>
              </a:rPr>
              <a:t> la </a:t>
            </a:r>
            <a:r>
              <a:rPr lang="en-US" sz="1800" dirty="0" err="1">
                <a:solidFill>
                  <a:srgbClr val="CF3272"/>
                </a:solidFill>
                <a:latin typeface="Arial"/>
                <a:ea typeface="Open Sans"/>
                <a:cs typeface="Calibri"/>
              </a:rPr>
              <a:t>respuesta</a:t>
            </a:r>
            <a:r>
              <a:rPr lang="en-US" sz="1800" dirty="0">
                <a:solidFill>
                  <a:srgbClr val="CF3272"/>
                </a:solidFill>
                <a:latin typeface="Arial"/>
                <a:ea typeface="Open Sans"/>
                <a:cs typeface="Calibri"/>
              </a:rPr>
              <a:t> con emojis</a:t>
            </a:r>
            <a:endParaRPr lang="en-US" sz="1800" dirty="0">
              <a:solidFill>
                <a:srgbClr val="CF3272"/>
              </a:solidFill>
              <a:cs typeface="Calibri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04DC94C-40E7-9945-AF0E-1D084D72ED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894752" y="5386982"/>
            <a:ext cx="208022" cy="199908"/>
          </a:xfrm>
          <a:prstGeom prst="rect">
            <a:avLst/>
          </a:prstGeom>
        </p:spPr>
      </p:pic>
      <p:pic>
        <p:nvPicPr>
          <p:cNvPr id="20" name="Picture 19" descr="Shape, polygon&#10;&#10;Description automatically generated">
            <a:extLst>
              <a:ext uri="{FF2B5EF4-FFF2-40B4-BE49-F238E27FC236}">
                <a16:creationId xmlns:a16="http://schemas.microsoft.com/office/drawing/2014/main" id="{B18EDF9A-4413-7A4C-9FB3-9EDAE0EC37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5242" y="1459163"/>
            <a:ext cx="576356" cy="55387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384F243-3F20-E848-AE41-AF7EF786B19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599695" y="1344732"/>
            <a:ext cx="695430" cy="66830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5F9116F-C122-0249-8D78-1EBF7E4F733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629139" y="3527903"/>
            <a:ext cx="406754" cy="39089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1F6BB9D-3651-EA49-BE89-6F8C2343B68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190900" y="3807708"/>
            <a:ext cx="761581" cy="73187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2BA8EED-BD6B-E242-9008-8731534C65A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 rot="9900000">
            <a:off x="8808244" y="3327891"/>
            <a:ext cx="564405" cy="54239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88BD2F6-588F-DF42-818B-F7770A839C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41022" y="1924228"/>
            <a:ext cx="299755" cy="288065"/>
          </a:xfrm>
          <a:prstGeom prst="rect">
            <a:avLst/>
          </a:prstGeom>
        </p:spPr>
      </p:pic>
      <p:pic>
        <p:nvPicPr>
          <p:cNvPr id="27" name="Picture 26" descr="A picture containing light&#10;&#10;Description automatically generated">
            <a:extLst>
              <a:ext uri="{FF2B5EF4-FFF2-40B4-BE49-F238E27FC236}">
                <a16:creationId xmlns:a16="http://schemas.microsoft.com/office/drawing/2014/main" id="{45670C75-AE16-CA47-84FD-B3A15E885F9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9561" t="14513" r="17396" b="35479"/>
          <a:stretch/>
        </p:blipFill>
        <p:spPr>
          <a:xfrm>
            <a:off x="9925878" y="1132885"/>
            <a:ext cx="2266122" cy="3429591"/>
          </a:xfrm>
          <a:prstGeom prst="rect">
            <a:avLst/>
          </a:prstGeom>
        </p:spPr>
      </p:pic>
      <p:pic>
        <p:nvPicPr>
          <p:cNvPr id="28" name="Picture 27" descr="A picture containing light&#10;&#10;Description automatically generated">
            <a:extLst>
              <a:ext uri="{FF2B5EF4-FFF2-40B4-BE49-F238E27FC236}">
                <a16:creationId xmlns:a16="http://schemas.microsoft.com/office/drawing/2014/main" id="{6BFAB6B0-CBFC-1248-8A29-F903F9628E2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7866" t="44366" r="50329" b="17486"/>
          <a:stretch/>
        </p:blipFill>
        <p:spPr>
          <a:xfrm>
            <a:off x="55922" y="3066493"/>
            <a:ext cx="2181184" cy="2616199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ED42DE99-F85E-564D-BE8C-C7559F5F3EE3}"/>
              </a:ext>
            </a:extLst>
          </p:cNvPr>
          <p:cNvGrpSpPr/>
          <p:nvPr/>
        </p:nvGrpSpPr>
        <p:grpSpPr>
          <a:xfrm>
            <a:off x="10645459" y="5816527"/>
            <a:ext cx="722195" cy="618931"/>
            <a:chOff x="10645459" y="5816527"/>
            <a:chExt cx="722195" cy="618931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4A907FA-B899-4341-AC6E-0D61580D3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645459" y="5816527"/>
              <a:ext cx="707350" cy="618931"/>
            </a:xfrm>
            <a:prstGeom prst="rect">
              <a:avLst/>
            </a:prstGeom>
          </p:spPr>
        </p:pic>
        <p:sp>
          <p:nvSpPr>
            <p:cNvPr id="31" name="Title 1">
              <a:extLst>
                <a:ext uri="{FF2B5EF4-FFF2-40B4-BE49-F238E27FC236}">
                  <a16:creationId xmlns:a16="http://schemas.microsoft.com/office/drawing/2014/main" id="{A874F4ED-E378-9046-B8C7-046DCD980100}"/>
                </a:ext>
              </a:extLst>
            </p:cNvPr>
            <p:cNvSpPr txBox="1">
              <a:spLocks/>
            </p:cNvSpPr>
            <p:nvPr/>
          </p:nvSpPr>
          <p:spPr>
            <a:xfrm>
              <a:off x="10645459" y="5853851"/>
              <a:ext cx="722195" cy="581607"/>
            </a:xfrm>
            <a:prstGeom prst="rect">
              <a:avLst/>
            </a:prstGeom>
            <a:noFill/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rgbClr val="25346A"/>
                  </a:solidFill>
                  <a:latin typeface="Quatro Slab" panose="02000503030000020004" pitchFamily="2" charset="77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</a:p>
          </p:txBody>
        </p:sp>
      </p:grp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C0C07B89-C88E-4F5E-B700-4FC9DBEE6331}"/>
              </a:ext>
            </a:extLst>
          </p:cNvPr>
          <p:cNvSpPr txBox="1">
            <a:spLocks/>
          </p:cNvSpPr>
          <p:nvPr/>
        </p:nvSpPr>
        <p:spPr>
          <a:xfrm>
            <a:off x="2654159" y="4053522"/>
            <a:ext cx="7025392" cy="292173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rgbClr val="00257A"/>
                </a:solidFill>
                <a:latin typeface="Arial"/>
                <a:ea typeface="Open Sans"/>
                <a:cs typeface="Arial"/>
              </a:rPr>
              <a:t>¿</a:t>
            </a:r>
            <a:r>
              <a:rPr lang="en-US" sz="1200" b="1" dirty="0" err="1">
                <a:solidFill>
                  <a:srgbClr val="00257A"/>
                </a:solidFill>
                <a:latin typeface="Arial"/>
                <a:ea typeface="Open Sans"/>
                <a:cs typeface="Arial"/>
              </a:rPr>
              <a:t>Cómo</a:t>
            </a:r>
            <a:r>
              <a:rPr lang="en-US" sz="1200" b="1" dirty="0">
                <a:solidFill>
                  <a:srgbClr val="00257A"/>
                </a:solidFill>
                <a:latin typeface="Arial"/>
                <a:ea typeface="Open Sans"/>
                <a:cs typeface="Arial"/>
              </a:rPr>
              <a:t> se </a:t>
            </a:r>
            <a:r>
              <a:rPr lang="en-US" sz="1200" b="1" dirty="0" err="1">
                <a:solidFill>
                  <a:srgbClr val="00257A"/>
                </a:solidFill>
                <a:latin typeface="Arial"/>
                <a:ea typeface="Open Sans"/>
                <a:cs typeface="Arial"/>
              </a:rPr>
              <a:t>juega</a:t>
            </a:r>
            <a:r>
              <a:rPr lang="en-US" sz="1200" b="1" dirty="0">
                <a:solidFill>
                  <a:srgbClr val="00257A"/>
                </a:solidFill>
                <a:latin typeface="Arial"/>
                <a:ea typeface="Open Sans"/>
                <a:cs typeface="Arial"/>
              </a:rPr>
              <a:t>?</a:t>
            </a:r>
            <a:endParaRPr lang="en-US" sz="1200" dirty="0">
              <a:latin typeface="Arial"/>
              <a:ea typeface="Open Sans"/>
              <a:cs typeface="Arial"/>
            </a:endParaRPr>
          </a:p>
          <a:p>
            <a:pPr lvl="1">
              <a:spcBef>
                <a:spcPts val="1000"/>
              </a:spcBef>
            </a:pPr>
            <a:r>
              <a:rPr lang="en-US" sz="1200" dirty="0">
                <a:solidFill>
                  <a:srgbClr val="00257A"/>
                </a:solidFill>
                <a:latin typeface="Arial"/>
                <a:ea typeface="Open Sans"/>
                <a:cs typeface="Arial"/>
              </a:rPr>
              <a:t> </a:t>
            </a:r>
            <a:r>
              <a:rPr lang="en-US" sz="1200" dirty="0" err="1">
                <a:solidFill>
                  <a:srgbClr val="00257A"/>
                </a:solidFill>
                <a:latin typeface="Arial"/>
                <a:ea typeface="Open Sans"/>
                <a:cs typeface="Arial"/>
              </a:rPr>
              <a:t>En</a:t>
            </a:r>
            <a:r>
              <a:rPr lang="en-US" sz="1200" dirty="0">
                <a:solidFill>
                  <a:srgbClr val="00257A"/>
                </a:solidFill>
                <a:latin typeface="Arial"/>
                <a:ea typeface="Open Sans"/>
                <a:cs typeface="Arial"/>
              </a:rPr>
              <a:t> </a:t>
            </a:r>
            <a:r>
              <a:rPr lang="en-US" sz="1200" dirty="0" err="1">
                <a:solidFill>
                  <a:srgbClr val="00257A"/>
                </a:solidFill>
                <a:latin typeface="Arial"/>
                <a:ea typeface="Open Sans"/>
                <a:cs typeface="Arial"/>
              </a:rPr>
              <a:t>cada</a:t>
            </a:r>
            <a:r>
              <a:rPr lang="en-US" sz="1200" dirty="0">
                <a:solidFill>
                  <a:srgbClr val="00257A"/>
                </a:solidFill>
                <a:latin typeface="Arial"/>
                <a:ea typeface="Open Sans"/>
                <a:cs typeface="Arial"/>
              </a:rPr>
              <a:t> </a:t>
            </a:r>
            <a:r>
              <a:rPr lang="en-US" sz="1200" dirty="0" err="1">
                <a:solidFill>
                  <a:srgbClr val="00257A"/>
                </a:solidFill>
                <a:latin typeface="Arial"/>
                <a:ea typeface="Open Sans"/>
                <a:cs typeface="Arial"/>
              </a:rPr>
              <a:t>pantalla</a:t>
            </a:r>
            <a:r>
              <a:rPr lang="en-US" sz="1200" dirty="0">
                <a:solidFill>
                  <a:srgbClr val="00257A"/>
                </a:solidFill>
                <a:latin typeface="Arial"/>
                <a:ea typeface="Open Sans"/>
                <a:cs typeface="Arial"/>
              </a:rPr>
              <a:t> </a:t>
            </a:r>
            <a:r>
              <a:rPr lang="en-US" sz="1200" dirty="0" err="1">
                <a:solidFill>
                  <a:srgbClr val="00257A"/>
                </a:solidFill>
                <a:latin typeface="Arial"/>
                <a:ea typeface="Open Sans"/>
                <a:cs typeface="Arial"/>
              </a:rPr>
              <a:t>aparecerá</a:t>
            </a:r>
            <a:r>
              <a:rPr lang="en-US" sz="1200" dirty="0">
                <a:solidFill>
                  <a:srgbClr val="00257A"/>
                </a:solidFill>
                <a:latin typeface="Arial"/>
                <a:ea typeface="Open Sans"/>
                <a:cs typeface="Arial"/>
              </a:rPr>
              <a:t> una palabra o </a:t>
            </a:r>
            <a:r>
              <a:rPr lang="en-US" sz="1200" dirty="0" err="1">
                <a:solidFill>
                  <a:srgbClr val="00257A"/>
                </a:solidFill>
                <a:latin typeface="Arial"/>
                <a:ea typeface="Open Sans"/>
                <a:cs typeface="Arial"/>
              </a:rPr>
              <a:t>frase</a:t>
            </a:r>
            <a:r>
              <a:rPr lang="en-US" sz="1200" dirty="0">
                <a:solidFill>
                  <a:srgbClr val="00257A"/>
                </a:solidFill>
                <a:latin typeface="Arial"/>
                <a:ea typeface="Open Sans"/>
                <a:cs typeface="Arial"/>
              </a:rPr>
              <a:t> </a:t>
            </a:r>
            <a:r>
              <a:rPr lang="en-US" sz="1200" dirty="0" err="1">
                <a:solidFill>
                  <a:srgbClr val="00257A"/>
                </a:solidFill>
                <a:latin typeface="Arial"/>
                <a:ea typeface="Open Sans"/>
                <a:cs typeface="Arial"/>
              </a:rPr>
              <a:t>hecha</a:t>
            </a:r>
            <a:r>
              <a:rPr lang="en-US" sz="1200" dirty="0">
                <a:solidFill>
                  <a:srgbClr val="00257A"/>
                </a:solidFill>
                <a:latin typeface="Arial"/>
                <a:ea typeface="Open Sans"/>
                <a:cs typeface="Arial"/>
              </a:rPr>
              <a:t> con emojis </a:t>
            </a:r>
            <a:r>
              <a:rPr lang="en-US" sz="1200" dirty="0" err="1">
                <a:solidFill>
                  <a:srgbClr val="00257A"/>
                </a:solidFill>
                <a:latin typeface="Arial"/>
                <a:ea typeface="Open Sans"/>
                <a:cs typeface="Arial"/>
              </a:rPr>
              <a:t>relacionados</a:t>
            </a:r>
            <a:r>
              <a:rPr lang="en-US" sz="1200" dirty="0">
                <a:solidFill>
                  <a:srgbClr val="00257A"/>
                </a:solidFill>
                <a:latin typeface="Arial"/>
                <a:ea typeface="Open Sans"/>
                <a:cs typeface="Arial"/>
              </a:rPr>
              <a:t> con </a:t>
            </a:r>
            <a:r>
              <a:rPr lang="en-US" sz="1200" dirty="0" err="1">
                <a:solidFill>
                  <a:srgbClr val="00257A"/>
                </a:solidFill>
                <a:latin typeface="Arial"/>
                <a:ea typeface="Open Sans"/>
                <a:cs typeface="Arial"/>
              </a:rPr>
              <a:t>embarazo</a:t>
            </a:r>
            <a:r>
              <a:rPr lang="en-US" sz="1200" dirty="0">
                <a:solidFill>
                  <a:srgbClr val="00257A"/>
                </a:solidFill>
                <a:latin typeface="Arial"/>
                <a:ea typeface="Open Sans"/>
                <a:cs typeface="Arial"/>
              </a:rPr>
              <a:t> o </a:t>
            </a:r>
            <a:r>
              <a:rPr lang="en-US" sz="1200" dirty="0" err="1">
                <a:solidFill>
                  <a:srgbClr val="00257A"/>
                </a:solidFill>
                <a:latin typeface="Arial"/>
                <a:ea typeface="Open Sans"/>
                <a:cs typeface="Arial"/>
              </a:rPr>
              <a:t>bebés</a:t>
            </a:r>
            <a:endParaRPr lang="en-US" sz="1200" dirty="0">
              <a:solidFill>
                <a:srgbClr val="00257A"/>
              </a:solidFill>
              <a:latin typeface="Arial"/>
              <a:ea typeface="Open Sans"/>
              <a:cs typeface="Arial"/>
            </a:endParaRPr>
          </a:p>
          <a:p>
            <a:pPr lvl="1">
              <a:spcBef>
                <a:spcPts val="1000"/>
              </a:spcBef>
            </a:pPr>
            <a:r>
              <a:rPr lang="en-US" sz="1200" dirty="0">
                <a:solidFill>
                  <a:srgbClr val="00257A"/>
                </a:solidFill>
                <a:latin typeface="Arial"/>
                <a:ea typeface="Open Sans"/>
                <a:cs typeface="Arial"/>
              </a:rPr>
              <a:t>Ten a la mano </a:t>
            </a:r>
            <a:r>
              <a:rPr lang="en-US" sz="1200" dirty="0" err="1">
                <a:solidFill>
                  <a:srgbClr val="00257A"/>
                </a:solidFill>
                <a:latin typeface="Arial"/>
                <a:ea typeface="Open Sans"/>
                <a:cs typeface="Arial"/>
              </a:rPr>
              <a:t>papel</a:t>
            </a:r>
            <a:r>
              <a:rPr lang="en-US" sz="1200" dirty="0">
                <a:solidFill>
                  <a:srgbClr val="00257A"/>
                </a:solidFill>
                <a:latin typeface="Arial"/>
                <a:ea typeface="Open Sans"/>
                <a:cs typeface="Arial"/>
              </a:rPr>
              <a:t> y </a:t>
            </a:r>
            <a:r>
              <a:rPr lang="en-US" sz="1200" dirty="0" err="1">
                <a:solidFill>
                  <a:srgbClr val="00257A"/>
                </a:solidFill>
                <a:latin typeface="Arial"/>
                <a:ea typeface="Open Sans"/>
                <a:cs typeface="Arial"/>
              </a:rPr>
              <a:t>lápiz</a:t>
            </a:r>
            <a:r>
              <a:rPr lang="en-US" sz="1200" dirty="0">
                <a:solidFill>
                  <a:srgbClr val="00257A"/>
                </a:solidFill>
                <a:latin typeface="Arial"/>
                <a:ea typeface="Open Sans"/>
                <a:cs typeface="Arial"/>
              </a:rPr>
              <a:t> y escribe la </a:t>
            </a:r>
            <a:r>
              <a:rPr lang="en-US" sz="1200" dirty="0" err="1">
                <a:solidFill>
                  <a:srgbClr val="00257A"/>
                </a:solidFill>
                <a:latin typeface="Arial"/>
                <a:ea typeface="Open Sans"/>
                <a:cs typeface="Arial"/>
              </a:rPr>
              <a:t>respuesta</a:t>
            </a:r>
            <a:r>
              <a:rPr lang="en-US" sz="1200" dirty="0">
                <a:solidFill>
                  <a:srgbClr val="00257A"/>
                </a:solidFill>
                <a:latin typeface="Arial"/>
                <a:ea typeface="Open Sans"/>
                <a:cs typeface="Arial"/>
              </a:rPr>
              <a:t> de </a:t>
            </a:r>
            <a:r>
              <a:rPr lang="en-US" sz="1200" dirty="0" err="1">
                <a:solidFill>
                  <a:srgbClr val="00257A"/>
                </a:solidFill>
                <a:latin typeface="Arial"/>
                <a:ea typeface="Open Sans"/>
                <a:cs typeface="Arial"/>
              </a:rPr>
              <a:t>cada</a:t>
            </a:r>
            <a:r>
              <a:rPr lang="en-US" sz="1200" dirty="0">
                <a:solidFill>
                  <a:srgbClr val="00257A"/>
                </a:solidFill>
                <a:latin typeface="Arial"/>
                <a:ea typeface="Open Sans"/>
                <a:cs typeface="Arial"/>
              </a:rPr>
              <a:t> palabra </a:t>
            </a:r>
            <a:endParaRPr lang="en-US" dirty="0">
              <a:solidFill>
                <a:srgbClr val="898989"/>
              </a:solidFill>
            </a:endParaRPr>
          </a:p>
          <a:p>
            <a:pPr lvl="1">
              <a:spcBef>
                <a:spcPts val="1000"/>
              </a:spcBef>
            </a:pPr>
            <a:r>
              <a:rPr lang="en-US" sz="1200" dirty="0" err="1">
                <a:solidFill>
                  <a:srgbClr val="00257A"/>
                </a:solidFill>
                <a:latin typeface="Arial"/>
                <a:ea typeface="Open Sans"/>
                <a:cs typeface="Arial"/>
              </a:rPr>
              <a:t>Mostraremos</a:t>
            </a:r>
            <a:r>
              <a:rPr lang="en-US" sz="1200" dirty="0">
                <a:solidFill>
                  <a:srgbClr val="00257A"/>
                </a:solidFill>
                <a:latin typeface="Arial"/>
                <a:ea typeface="Open Sans"/>
                <a:cs typeface="Arial"/>
              </a:rPr>
              <a:t> las </a:t>
            </a:r>
            <a:r>
              <a:rPr lang="en-US" sz="1200" dirty="0" err="1">
                <a:solidFill>
                  <a:srgbClr val="00257A"/>
                </a:solidFill>
                <a:latin typeface="Arial"/>
                <a:ea typeface="Open Sans"/>
                <a:cs typeface="Arial"/>
              </a:rPr>
              <a:t>respuestas</a:t>
            </a:r>
            <a:r>
              <a:rPr lang="en-US" sz="1200" dirty="0">
                <a:solidFill>
                  <a:srgbClr val="00257A"/>
                </a:solidFill>
                <a:latin typeface="Arial"/>
                <a:ea typeface="Open Sans"/>
                <a:cs typeface="Arial"/>
              </a:rPr>
              <a:t> </a:t>
            </a:r>
            <a:r>
              <a:rPr lang="en-US" sz="1200" dirty="0" err="1">
                <a:solidFill>
                  <a:srgbClr val="00257A"/>
                </a:solidFill>
                <a:latin typeface="Arial"/>
                <a:ea typeface="Open Sans"/>
                <a:cs typeface="Arial"/>
              </a:rPr>
              <a:t>luego</a:t>
            </a:r>
            <a:r>
              <a:rPr lang="en-US" sz="1200" dirty="0">
                <a:solidFill>
                  <a:srgbClr val="00257A"/>
                </a:solidFill>
                <a:latin typeface="Arial"/>
                <a:ea typeface="Open Sans"/>
                <a:cs typeface="Arial"/>
              </a:rPr>
              <a:t> de </a:t>
            </a:r>
            <a:r>
              <a:rPr lang="en-US" sz="1200" dirty="0" err="1">
                <a:solidFill>
                  <a:srgbClr val="00257A"/>
                </a:solidFill>
                <a:latin typeface="Arial"/>
                <a:ea typeface="Open Sans"/>
                <a:cs typeface="Arial"/>
              </a:rPr>
              <a:t>cada</a:t>
            </a:r>
            <a:r>
              <a:rPr lang="en-US" sz="1200" dirty="0">
                <a:solidFill>
                  <a:srgbClr val="00257A"/>
                </a:solidFill>
                <a:latin typeface="Arial"/>
                <a:ea typeface="Open Sans"/>
                <a:cs typeface="Arial"/>
              </a:rPr>
              <a:t> 5 </a:t>
            </a:r>
            <a:r>
              <a:rPr lang="en-US" sz="1200" dirty="0" err="1">
                <a:solidFill>
                  <a:srgbClr val="00257A"/>
                </a:solidFill>
                <a:latin typeface="Arial"/>
                <a:ea typeface="Open Sans"/>
                <a:cs typeface="Arial"/>
              </a:rPr>
              <a:t>preguntas</a:t>
            </a:r>
            <a:endParaRPr lang="en-US" dirty="0"/>
          </a:p>
          <a:p>
            <a:pPr lvl="1">
              <a:spcBef>
                <a:spcPts val="1000"/>
              </a:spcBef>
            </a:pPr>
            <a:r>
              <a:rPr lang="en-US" sz="1200" dirty="0" err="1">
                <a:solidFill>
                  <a:srgbClr val="00257A"/>
                </a:solidFill>
                <a:latin typeface="Arial"/>
                <a:ea typeface="Open Sans"/>
                <a:cs typeface="Calibri" panose="020F0502020204030204"/>
              </a:rPr>
              <a:t>Califica</a:t>
            </a:r>
            <a:r>
              <a:rPr lang="en-US" sz="1200" dirty="0">
                <a:solidFill>
                  <a:srgbClr val="00257A"/>
                </a:solidFill>
                <a:latin typeface="Arial"/>
                <a:ea typeface="Open Sans"/>
                <a:cs typeface="Calibri" panose="020F0502020204030204"/>
              </a:rPr>
              <a:t> </a:t>
            </a:r>
            <a:r>
              <a:rPr lang="en-US" sz="1200" dirty="0" err="1">
                <a:solidFill>
                  <a:srgbClr val="00257A"/>
                </a:solidFill>
                <a:latin typeface="Arial"/>
                <a:ea typeface="Open Sans"/>
                <a:cs typeface="Calibri" panose="020F0502020204030204"/>
              </a:rPr>
              <a:t>tus</a:t>
            </a:r>
            <a:r>
              <a:rPr lang="en-US" sz="1200" dirty="0">
                <a:solidFill>
                  <a:srgbClr val="00257A"/>
                </a:solidFill>
                <a:latin typeface="Arial"/>
                <a:ea typeface="Open Sans"/>
                <a:cs typeface="Calibri" panose="020F0502020204030204"/>
              </a:rPr>
              <a:t> </a:t>
            </a:r>
            <a:r>
              <a:rPr lang="en-US" sz="1200" dirty="0" err="1">
                <a:solidFill>
                  <a:srgbClr val="00257A"/>
                </a:solidFill>
                <a:latin typeface="Arial"/>
                <a:ea typeface="Open Sans"/>
                <a:cs typeface="Calibri" panose="020F0502020204030204"/>
              </a:rPr>
              <a:t>respuestas</a:t>
            </a:r>
            <a:r>
              <a:rPr lang="en-US" sz="1200" dirty="0">
                <a:solidFill>
                  <a:srgbClr val="00257A"/>
                </a:solidFill>
                <a:latin typeface="Arial"/>
                <a:ea typeface="Open Sans"/>
                <a:cs typeface="Calibri" panose="020F0502020204030204"/>
              </a:rPr>
              <a:t> y al final del </a:t>
            </a:r>
            <a:r>
              <a:rPr lang="en-US" sz="1200" dirty="0" err="1">
                <a:solidFill>
                  <a:srgbClr val="00257A"/>
                </a:solidFill>
                <a:latin typeface="Arial"/>
                <a:ea typeface="Open Sans"/>
                <a:cs typeface="Calibri" panose="020F0502020204030204"/>
              </a:rPr>
              <a:t>juego</a:t>
            </a:r>
            <a:r>
              <a:rPr lang="en-US" sz="1200" dirty="0">
                <a:solidFill>
                  <a:srgbClr val="00257A"/>
                </a:solidFill>
                <a:latin typeface="Arial"/>
                <a:ea typeface="Open Sans"/>
                <a:cs typeface="Calibri" panose="020F0502020204030204"/>
              </a:rPr>
              <a:t> </a:t>
            </a:r>
            <a:r>
              <a:rPr lang="en-US" sz="1200" dirty="0" err="1">
                <a:solidFill>
                  <a:srgbClr val="00257A"/>
                </a:solidFill>
                <a:latin typeface="Arial"/>
                <a:ea typeface="Open Sans"/>
                <a:cs typeface="Calibri" panose="020F0502020204030204"/>
              </a:rPr>
              <a:t>comparte</a:t>
            </a:r>
            <a:r>
              <a:rPr lang="en-US" sz="1200" dirty="0">
                <a:solidFill>
                  <a:srgbClr val="00257A"/>
                </a:solidFill>
                <a:latin typeface="Arial"/>
                <a:ea typeface="Open Sans"/>
                <a:cs typeface="Calibri" panose="020F0502020204030204"/>
              </a:rPr>
              <a:t> </a:t>
            </a:r>
            <a:r>
              <a:rPr lang="en-US" sz="1200" dirty="0" err="1">
                <a:solidFill>
                  <a:srgbClr val="00257A"/>
                </a:solidFill>
                <a:latin typeface="Arial"/>
                <a:ea typeface="Open Sans"/>
                <a:cs typeface="Calibri" panose="020F0502020204030204"/>
              </a:rPr>
              <a:t>tu</a:t>
            </a:r>
            <a:r>
              <a:rPr lang="en-US" sz="1200" dirty="0">
                <a:solidFill>
                  <a:srgbClr val="00257A"/>
                </a:solidFill>
                <a:latin typeface="Arial"/>
                <a:ea typeface="Open Sans"/>
                <a:cs typeface="Calibri" panose="020F0502020204030204"/>
              </a:rPr>
              <a:t> </a:t>
            </a:r>
            <a:r>
              <a:rPr lang="en-US" sz="1200" dirty="0" err="1">
                <a:solidFill>
                  <a:srgbClr val="00257A"/>
                </a:solidFill>
                <a:latin typeface="Arial"/>
                <a:ea typeface="Open Sans"/>
                <a:cs typeface="Calibri" panose="020F0502020204030204"/>
              </a:rPr>
              <a:t>resultado</a:t>
            </a:r>
            <a:r>
              <a:rPr lang="en-US" sz="1200" dirty="0">
                <a:solidFill>
                  <a:srgbClr val="00257A"/>
                </a:solidFill>
                <a:latin typeface="Arial"/>
                <a:ea typeface="Open Sans"/>
                <a:cs typeface="Calibri" panose="020F0502020204030204"/>
              </a:rPr>
              <a:t> </a:t>
            </a:r>
            <a:r>
              <a:rPr lang="en-US" sz="1200" dirty="0" err="1">
                <a:solidFill>
                  <a:srgbClr val="00257A"/>
                </a:solidFill>
                <a:latin typeface="Arial"/>
                <a:ea typeface="Open Sans"/>
                <a:cs typeface="Calibri" panose="020F0502020204030204"/>
              </a:rPr>
              <a:t>en</a:t>
            </a:r>
            <a:r>
              <a:rPr lang="en-US" sz="1200" dirty="0">
                <a:solidFill>
                  <a:srgbClr val="00257A"/>
                </a:solidFill>
                <a:latin typeface="Arial"/>
                <a:ea typeface="Open Sans"/>
                <a:cs typeface="Calibri" panose="020F0502020204030204"/>
              </a:rPr>
              <a:t> el chat</a:t>
            </a:r>
          </a:p>
          <a:p>
            <a:pPr lvl="1">
              <a:spcBef>
                <a:spcPts val="1000"/>
              </a:spcBef>
            </a:pPr>
            <a:r>
              <a:rPr lang="en-US" sz="1200" dirty="0" err="1">
                <a:solidFill>
                  <a:srgbClr val="00257A"/>
                </a:solidFill>
                <a:latin typeface="Arial"/>
                <a:ea typeface="Open Sans"/>
                <a:cs typeface="Calibri" panose="020F0502020204030204"/>
              </a:rPr>
              <a:t>Tenemos</a:t>
            </a:r>
            <a:r>
              <a:rPr lang="en-US" sz="1200" dirty="0">
                <a:solidFill>
                  <a:srgbClr val="00257A"/>
                </a:solidFill>
                <a:latin typeface="Arial"/>
                <a:ea typeface="Open Sans"/>
                <a:cs typeface="Calibri" panose="020F0502020204030204"/>
              </a:rPr>
              <a:t> </a:t>
            </a:r>
            <a:r>
              <a:rPr lang="en-US" sz="1200" dirty="0" err="1">
                <a:solidFill>
                  <a:srgbClr val="00257A"/>
                </a:solidFill>
                <a:latin typeface="Arial"/>
                <a:ea typeface="Open Sans"/>
                <a:cs typeface="Calibri" panose="020F0502020204030204"/>
              </a:rPr>
              <a:t>premios</a:t>
            </a:r>
            <a:endParaRPr lang="en-US" sz="1200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90919849-379F-48A8-9503-F0892BBB234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888455" y="5651720"/>
            <a:ext cx="208022" cy="19990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3E1422B-0BB2-446B-A6A3-D774F6B6811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928953" y="4429357"/>
            <a:ext cx="208022" cy="19990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B5055C4-C3CC-4295-99F2-C5EEA689BC7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894752" y="4749472"/>
            <a:ext cx="208022" cy="19990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4AA339E-1D70-4E11-A7BE-B98B3A11DC8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921892" y="5061971"/>
            <a:ext cx="208022" cy="19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31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apsplat_cartoon_musical_expression_mallets_happy_carefree_001_4794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00A83292-F675-D545-972F-85E90DD8E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529" y="1576558"/>
            <a:ext cx="3982262" cy="34844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696057-BDC9-1B49-A9D7-E79295117A55}"/>
              </a:ext>
            </a:extLst>
          </p:cNvPr>
          <p:cNvSpPr txBox="1"/>
          <p:nvPr/>
        </p:nvSpPr>
        <p:spPr>
          <a:xfrm>
            <a:off x="4839167" y="2461762"/>
            <a:ext cx="2383758" cy="1938992"/>
          </a:xfrm>
          <a:prstGeom prst="rect">
            <a:avLst/>
          </a:prstGeom>
          <a:solidFill>
            <a:srgbClr val="DE83C5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👶🛁</a:t>
            </a:r>
          </a:p>
          <a:p>
            <a:pPr algn="ctr"/>
            <a:endParaRPr lang="en-US" sz="4000" b="1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algn="ctr"/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0FA65E-B7F5-3B40-AABD-B0FC9532D1E8}"/>
              </a:ext>
            </a:extLst>
          </p:cNvPr>
          <p:cNvSpPr txBox="1"/>
          <p:nvPr/>
        </p:nvSpPr>
        <p:spPr>
          <a:xfrm>
            <a:off x="4839167" y="2461762"/>
            <a:ext cx="2383758" cy="1938992"/>
          </a:xfrm>
          <a:prstGeom prst="rect">
            <a:avLst/>
          </a:prstGeom>
          <a:solidFill>
            <a:srgbClr val="DE83C5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4000" dirty="0"/>
              <a:t>🥣🍎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299B73-4D24-AA43-9CF8-9FB5DE675868}"/>
              </a:ext>
            </a:extLst>
          </p:cNvPr>
          <p:cNvSpPr txBox="1"/>
          <p:nvPr/>
        </p:nvSpPr>
        <p:spPr>
          <a:xfrm>
            <a:off x="4867781" y="2456166"/>
            <a:ext cx="2383758" cy="1938992"/>
          </a:xfrm>
          <a:prstGeom prst="rect">
            <a:avLst/>
          </a:prstGeom>
          <a:solidFill>
            <a:srgbClr val="DE83C5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❤️‍🔥</a:t>
            </a:r>
          </a:p>
          <a:p>
            <a:pPr algn="ctr"/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E5AB85-5454-7C4A-BD04-184C84473428}"/>
              </a:ext>
            </a:extLst>
          </p:cNvPr>
          <p:cNvSpPr txBox="1"/>
          <p:nvPr/>
        </p:nvSpPr>
        <p:spPr>
          <a:xfrm>
            <a:off x="4871267" y="2412639"/>
            <a:ext cx="2383758" cy="1938992"/>
          </a:xfrm>
          <a:prstGeom prst="rect">
            <a:avLst/>
          </a:prstGeom>
          <a:solidFill>
            <a:srgbClr val="DE83C5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✂️🧵 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A5F8C07C-D93B-6D46-B198-7BAEFD39E05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1800000">
            <a:off x="9855443" y="5772558"/>
            <a:ext cx="735554" cy="706867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65F7A83E-14B9-754B-8CA0-5C56C831928F}"/>
              </a:ext>
            </a:extLst>
          </p:cNvPr>
          <p:cNvSpPr txBox="1">
            <a:spLocks/>
          </p:cNvSpPr>
          <p:nvPr/>
        </p:nvSpPr>
        <p:spPr>
          <a:xfrm>
            <a:off x="9864928" y="5870039"/>
            <a:ext cx="722195" cy="581607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5346A"/>
                </a:solidFill>
                <a:latin typeface="Quatro Slab" panose="02000503030000020004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DD763B4B-DE79-5E4C-8F6F-D8918FEE3B2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116699" y="1103503"/>
            <a:ext cx="320043" cy="30756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46B71E6-649D-C940-8198-65E30429083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084474" y="5215918"/>
            <a:ext cx="208022" cy="19990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5F91770-1654-1F46-B6B1-FE00662E207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348087" y="4768221"/>
            <a:ext cx="491080" cy="47192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0BFB7B8-DEEA-1F48-ADE3-C122D28CBE9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96987" y="1627636"/>
            <a:ext cx="458680" cy="44078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3C1A785-813C-5940-A63F-D98FF23B660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719516" y="5401354"/>
            <a:ext cx="208023" cy="19990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573B6FE-7653-154E-AFEF-F40AAD2BA8F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 rot="18248875">
            <a:off x="6594409" y="794406"/>
            <a:ext cx="579052" cy="55646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7C4BD5B-8EED-974F-B2D9-78C52DC19740}"/>
              </a:ext>
            </a:extLst>
          </p:cNvPr>
          <p:cNvSpPr/>
          <p:nvPr/>
        </p:nvSpPr>
        <p:spPr>
          <a:xfrm>
            <a:off x="5566475" y="3577206"/>
            <a:ext cx="941875" cy="941875"/>
          </a:xfrm>
          <a:prstGeom prst="ellipse">
            <a:avLst/>
          </a:prstGeom>
          <a:noFill/>
          <a:ln w="50800">
            <a:solidFill>
              <a:srgbClr val="FDF0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7308C6D-6FE5-2344-9A90-CC198B57FB7E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3012948" y="2947391"/>
            <a:ext cx="576355" cy="55387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C52365D-09DC-3148-9C6A-272B9A6D94F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 rot="1595526">
            <a:off x="7877367" y="4061004"/>
            <a:ext cx="695430" cy="66830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3FA29ED-B836-E947-9575-F056237B0FF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364238" y="3410902"/>
            <a:ext cx="406754" cy="39089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9BDB6A3-67C1-B844-AE05-F0868839E14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3301126" y="3531806"/>
            <a:ext cx="761581" cy="73187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B76259C-90CC-DE49-B215-FBCD97F6DF8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 rot="9900000">
            <a:off x="8009965" y="2675570"/>
            <a:ext cx="564405" cy="542391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080A69EB-CACD-8241-A4D1-990C98BA675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912829" y="2611772"/>
            <a:ext cx="299755" cy="288065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99DB0942-CFC2-1C4E-A50B-DC0B3A7E0DC0}"/>
              </a:ext>
            </a:extLst>
          </p:cNvPr>
          <p:cNvGrpSpPr/>
          <p:nvPr/>
        </p:nvGrpSpPr>
        <p:grpSpPr>
          <a:xfrm>
            <a:off x="10645459" y="5816527"/>
            <a:ext cx="722195" cy="618931"/>
            <a:chOff x="10645459" y="5816527"/>
            <a:chExt cx="722195" cy="618931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7AD4D402-C888-9642-AA2D-41CD73631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645459" y="5816527"/>
              <a:ext cx="707350" cy="618931"/>
            </a:xfrm>
            <a:prstGeom prst="rect">
              <a:avLst/>
            </a:prstGeom>
          </p:spPr>
        </p:pic>
        <p:sp>
          <p:nvSpPr>
            <p:cNvPr id="55" name="Title 1">
              <a:extLst>
                <a:ext uri="{FF2B5EF4-FFF2-40B4-BE49-F238E27FC236}">
                  <a16:creationId xmlns:a16="http://schemas.microsoft.com/office/drawing/2014/main" id="{049DE280-069E-C548-8DC6-304A45C1ED33}"/>
                </a:ext>
              </a:extLst>
            </p:cNvPr>
            <p:cNvSpPr txBox="1">
              <a:spLocks/>
            </p:cNvSpPr>
            <p:nvPr/>
          </p:nvSpPr>
          <p:spPr>
            <a:xfrm>
              <a:off x="10645459" y="5853851"/>
              <a:ext cx="722195" cy="581607"/>
            </a:xfrm>
            <a:prstGeom prst="rect">
              <a:avLst/>
            </a:prstGeom>
            <a:noFill/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rgbClr val="25346A"/>
                  </a:solidFill>
                  <a:latin typeface="Quatro Slab" panose="02000503030000020004" pitchFamily="2" charset="77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59BBF358-8CF9-411C-A1C4-127A7C22A4B1}"/>
              </a:ext>
            </a:extLst>
          </p:cNvPr>
          <p:cNvSpPr/>
          <p:nvPr/>
        </p:nvSpPr>
        <p:spPr>
          <a:xfrm>
            <a:off x="721200" y="454413"/>
            <a:ext cx="9413400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 b="1" dirty="0">
                <a:solidFill>
                  <a:srgbClr val="00257A"/>
                </a:solidFill>
                <a:latin typeface="Arial"/>
                <a:ea typeface="+mj-ea"/>
                <a:cs typeface="Arial"/>
              </a:rPr>
              <a:t> Pictionary</a:t>
            </a:r>
            <a:endParaRPr lang="en-US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1399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0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5" grpId="0" animBg="1"/>
      <p:bldP spid="15" grpId="1" animBg="1"/>
      <p:bldP spid="17" grpId="0" animBg="1"/>
      <p:bldP spid="17" grpId="1" animBg="1"/>
      <p:bldP spid="20" grpId="0" animBg="1"/>
      <p:bldP spid="35" grpId="0"/>
      <p:bldP spid="35" grpId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90F93ABF-38C9-354C-8484-2996E9E4AAAB}"/>
              </a:ext>
            </a:extLst>
          </p:cNvPr>
          <p:cNvSpPr/>
          <p:nvPr/>
        </p:nvSpPr>
        <p:spPr>
          <a:xfrm>
            <a:off x="5264808" y="2992981"/>
            <a:ext cx="1981174" cy="261610"/>
          </a:xfrm>
          <a:prstGeom prst="roundRect">
            <a:avLst/>
          </a:prstGeom>
          <a:solidFill>
            <a:srgbClr val="DE83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3655099F-1127-CF48-A30D-5E5EB6F257CE}"/>
              </a:ext>
            </a:extLst>
          </p:cNvPr>
          <p:cNvSpPr/>
          <p:nvPr/>
        </p:nvSpPr>
        <p:spPr>
          <a:xfrm>
            <a:off x="5264807" y="3501086"/>
            <a:ext cx="1981175" cy="276490"/>
          </a:xfrm>
          <a:prstGeom prst="roundRect">
            <a:avLst/>
          </a:prstGeom>
          <a:solidFill>
            <a:srgbClr val="00A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6EDE18A5-C97D-E448-A5BA-2D98E4C0BAD5}"/>
              </a:ext>
            </a:extLst>
          </p:cNvPr>
          <p:cNvSpPr/>
          <p:nvPr/>
        </p:nvSpPr>
        <p:spPr>
          <a:xfrm>
            <a:off x="5264808" y="4003531"/>
            <a:ext cx="1981174" cy="246337"/>
          </a:xfrm>
          <a:prstGeom prst="roundRect">
            <a:avLst/>
          </a:prstGeom>
          <a:solidFill>
            <a:srgbClr val="002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95557CAB-7A8D-3845-93FA-714727706FAD}"/>
              </a:ext>
            </a:extLst>
          </p:cNvPr>
          <p:cNvSpPr/>
          <p:nvPr/>
        </p:nvSpPr>
        <p:spPr>
          <a:xfrm>
            <a:off x="5264807" y="4513358"/>
            <a:ext cx="1981174" cy="305082"/>
          </a:xfrm>
          <a:prstGeom prst="roundRect">
            <a:avLst/>
          </a:prstGeom>
          <a:solidFill>
            <a:srgbClr val="70D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9CC36EA-B623-9C46-956A-D69CB5649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1795" y="1680729"/>
            <a:ext cx="8598724" cy="1325563"/>
          </a:xfrm>
          <a:noFill/>
        </p:spPr>
        <p:txBody>
          <a:bodyPr/>
          <a:lstStyle/>
          <a:p>
            <a:r>
              <a:rPr lang="en-US" dirty="0" err="1">
                <a:solidFill>
                  <a:srgbClr val="00257A"/>
                </a:solidFill>
              </a:rPr>
              <a:t>Respuestas</a:t>
            </a:r>
            <a:r>
              <a:rPr lang="en-US" dirty="0">
                <a:solidFill>
                  <a:srgbClr val="00257A"/>
                </a:solidFill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75B56F-778E-1448-8138-42F2391E5CAC}"/>
              </a:ext>
            </a:extLst>
          </p:cNvPr>
          <p:cNvSpPr txBox="1"/>
          <p:nvPr/>
        </p:nvSpPr>
        <p:spPr>
          <a:xfrm>
            <a:off x="4186793" y="2983185"/>
            <a:ext cx="1000887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👶🛁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E397B2-5AEB-1B44-A99B-0EFB428EBC54}"/>
              </a:ext>
            </a:extLst>
          </p:cNvPr>
          <p:cNvSpPr txBox="1"/>
          <p:nvPr/>
        </p:nvSpPr>
        <p:spPr>
          <a:xfrm>
            <a:off x="4184569" y="3996008"/>
            <a:ext cx="1003112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2000">
                <a:ea typeface="+mn-lt"/>
                <a:cs typeface="+mn-lt"/>
              </a:rPr>
              <a:t>🤰🏻</a:t>
            </a:r>
            <a:r>
              <a:rPr lang="en-US" sz="2000">
                <a:latin typeface="Open Sans"/>
                <a:ea typeface="Open Sans"/>
                <a:cs typeface="Open Sans"/>
              </a:rPr>
              <a:t>️‍🔥</a:t>
            </a:r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0E749C-D540-264D-AFA1-B2BEC95B93FD}"/>
              </a:ext>
            </a:extLst>
          </p:cNvPr>
          <p:cNvSpPr txBox="1"/>
          <p:nvPr/>
        </p:nvSpPr>
        <p:spPr>
          <a:xfrm>
            <a:off x="4175911" y="4514489"/>
            <a:ext cx="101176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✂️🧵</a:t>
            </a:r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FB3583-A58B-A04D-8D87-74D6F8DDC873}"/>
              </a:ext>
            </a:extLst>
          </p:cNvPr>
          <p:cNvSpPr txBox="1"/>
          <p:nvPr/>
        </p:nvSpPr>
        <p:spPr>
          <a:xfrm>
            <a:off x="5262707" y="2998638"/>
            <a:ext cx="1926934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1. </a:t>
            </a:r>
            <a:r>
              <a:rPr lang="en-US" sz="1050" dirty="0" err="1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Baño</a:t>
            </a: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del </a:t>
            </a:r>
            <a:r>
              <a:rPr lang="en-US" sz="1050" dirty="0" err="1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bebé</a:t>
            </a:r>
            <a:endParaRPr lang="en-US" sz="105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A66D46-0E0F-A445-9ADA-36D764402A13}"/>
              </a:ext>
            </a:extLst>
          </p:cNvPr>
          <p:cNvSpPr txBox="1"/>
          <p:nvPr/>
        </p:nvSpPr>
        <p:spPr>
          <a:xfrm>
            <a:off x="5262707" y="3509878"/>
            <a:ext cx="2582687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2.Papilla de </a:t>
            </a:r>
            <a:r>
              <a:rPr lang="en-US" sz="1050" dirty="0" err="1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manzana</a:t>
            </a:r>
            <a:endParaRPr lang="en-US" sz="105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07D1C5-5B1C-2046-95A6-7B4EC6EBAEE0}"/>
              </a:ext>
            </a:extLst>
          </p:cNvPr>
          <p:cNvSpPr txBox="1"/>
          <p:nvPr/>
        </p:nvSpPr>
        <p:spPr>
          <a:xfrm>
            <a:off x="5262707" y="4006227"/>
            <a:ext cx="1815718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5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3. Acidez estomacal</a:t>
            </a:r>
            <a:endParaRPr lang="en-US" sz="105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237969-5C3B-534B-A2DD-6409EB8941AA}"/>
              </a:ext>
            </a:extLst>
          </p:cNvPr>
          <p:cNvSpPr txBox="1"/>
          <p:nvPr/>
        </p:nvSpPr>
        <p:spPr>
          <a:xfrm>
            <a:off x="5240064" y="4545944"/>
            <a:ext cx="1838361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4. </a:t>
            </a:r>
            <a:r>
              <a:rPr lang="en-US" sz="1050" dirty="0" err="1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Cortar</a:t>
            </a: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el </a:t>
            </a:r>
            <a:r>
              <a:rPr lang="en-US" sz="1050" dirty="0" err="1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cordón</a:t>
            </a:r>
            <a:endParaRPr lang="en-US" sz="105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538CC0CE-20A5-BF49-9198-49C923538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270143" y="1881232"/>
            <a:ext cx="435867" cy="387438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7C0D5B59-AEFA-114C-A22B-8F3F6765F6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5581">
            <a:off x="7428640" y="2251498"/>
            <a:ext cx="288603" cy="529106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3FF74BBB-4DC4-4743-A0FB-BE5E7A725463}"/>
              </a:ext>
            </a:extLst>
          </p:cNvPr>
          <p:cNvGrpSpPr/>
          <p:nvPr/>
        </p:nvGrpSpPr>
        <p:grpSpPr>
          <a:xfrm>
            <a:off x="10645459" y="5816527"/>
            <a:ext cx="722195" cy="618931"/>
            <a:chOff x="10645459" y="5816527"/>
            <a:chExt cx="722195" cy="618931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D3ED2D9C-9FF8-2C48-B38A-62D642E8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45459" y="5816527"/>
              <a:ext cx="707350" cy="618931"/>
            </a:xfrm>
            <a:prstGeom prst="rect">
              <a:avLst/>
            </a:prstGeom>
          </p:spPr>
        </p:pic>
        <p:sp>
          <p:nvSpPr>
            <p:cNvPr id="69" name="Title 1">
              <a:extLst>
                <a:ext uri="{FF2B5EF4-FFF2-40B4-BE49-F238E27FC236}">
                  <a16:creationId xmlns:a16="http://schemas.microsoft.com/office/drawing/2014/main" id="{8F4D600B-BC92-4844-80CC-65B23DA3374E}"/>
                </a:ext>
              </a:extLst>
            </p:cNvPr>
            <p:cNvSpPr txBox="1">
              <a:spLocks/>
            </p:cNvSpPr>
            <p:nvPr/>
          </p:nvSpPr>
          <p:spPr>
            <a:xfrm>
              <a:off x="10645459" y="5853851"/>
              <a:ext cx="722195" cy="581607"/>
            </a:xfrm>
            <a:prstGeom prst="rect">
              <a:avLst/>
            </a:prstGeom>
            <a:noFill/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rgbClr val="25346A"/>
                  </a:solidFill>
                  <a:latin typeface="Quatro Slab" panose="02000503030000020004" pitchFamily="2" charset="77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</a:p>
          </p:txBody>
        </p:sp>
      </p:grpSp>
      <p:pic>
        <p:nvPicPr>
          <p:cNvPr id="70" name="Picture 69" descr="A picture containing light&#10;&#10;Description automatically generated">
            <a:extLst>
              <a:ext uri="{FF2B5EF4-FFF2-40B4-BE49-F238E27FC236}">
                <a16:creationId xmlns:a16="http://schemas.microsoft.com/office/drawing/2014/main" id="{F5BDDACD-B857-5F46-8DF5-C3C27B60471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866" t="44366" r="50329" b="17486"/>
          <a:stretch/>
        </p:blipFill>
        <p:spPr>
          <a:xfrm>
            <a:off x="0" y="2977868"/>
            <a:ext cx="2181184" cy="2616199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56140DF4-3904-2C45-BCEB-747E7CD7DA4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 rot="1595526">
            <a:off x="2341145" y="5651596"/>
            <a:ext cx="265834" cy="255466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5D1FB465-B796-EC49-9854-A983F1F235A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427779" y="5280888"/>
            <a:ext cx="272560" cy="26192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8CC74C32-3A55-3849-A01A-060963582D7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 rot="9900000">
            <a:off x="2071630" y="5124499"/>
            <a:ext cx="308299" cy="29627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3B05988-A714-421D-9502-6B6390EC15C8}"/>
              </a:ext>
            </a:extLst>
          </p:cNvPr>
          <p:cNvSpPr/>
          <p:nvPr/>
        </p:nvSpPr>
        <p:spPr>
          <a:xfrm>
            <a:off x="480980" y="481350"/>
            <a:ext cx="9413400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 b="1" dirty="0">
                <a:solidFill>
                  <a:srgbClr val="00257A"/>
                </a:solidFill>
                <a:latin typeface="Arial"/>
                <a:ea typeface="+mj-ea"/>
                <a:cs typeface="Arial"/>
              </a:rPr>
              <a:t>Pictionary</a:t>
            </a:r>
            <a:endParaRPr lang="en-US" dirty="0">
              <a:ea typeface="+mj-ea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512200" y="3485304"/>
            <a:ext cx="4938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🥣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807540" y="349539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🍎</a:t>
            </a:r>
          </a:p>
        </p:txBody>
      </p:sp>
    </p:spTree>
    <p:extLst>
      <p:ext uri="{BB962C8B-B14F-4D97-AF65-F5344CB8AC3E}">
        <p14:creationId xmlns:p14="http://schemas.microsoft.com/office/powerpoint/2010/main" val="126311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apsplat_cartoon_musical_expression_mallets_happy_carefree_001_4794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00A83292-F675-D545-972F-85E90DD8E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079" y="1749834"/>
            <a:ext cx="3982262" cy="348447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5D559E2-34B2-CC46-B8E9-808B5BC2B7EC}"/>
              </a:ext>
            </a:extLst>
          </p:cNvPr>
          <p:cNvSpPr txBox="1"/>
          <p:nvPr/>
        </p:nvSpPr>
        <p:spPr>
          <a:xfrm>
            <a:off x="4839167" y="2461761"/>
            <a:ext cx="2383758" cy="1938992"/>
          </a:xfrm>
          <a:prstGeom prst="rect">
            <a:avLst/>
          </a:prstGeom>
          <a:solidFill>
            <a:srgbClr val="DE83C5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👧🤔👦</a:t>
            </a:r>
          </a:p>
          <a:p>
            <a:pPr algn="ctr"/>
            <a:endParaRPr lang="en-US" sz="4000" b="1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algn="ctr"/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BF3392-39EE-6947-83AF-8D72BF51378D}"/>
              </a:ext>
            </a:extLst>
          </p:cNvPr>
          <p:cNvSpPr txBox="1"/>
          <p:nvPr/>
        </p:nvSpPr>
        <p:spPr>
          <a:xfrm>
            <a:off x="4838387" y="2461762"/>
            <a:ext cx="2383758" cy="1938992"/>
          </a:xfrm>
          <a:prstGeom prst="rect">
            <a:avLst/>
          </a:prstGeom>
          <a:solidFill>
            <a:srgbClr val="DE83C5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🥣⌛</a:t>
            </a:r>
            <a:endParaRPr lang="en-US" sz="4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000" b="1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algn="ctr"/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5DEB96-4AFA-B049-B6E9-094F2CD156B8}"/>
              </a:ext>
            </a:extLst>
          </p:cNvPr>
          <p:cNvSpPr txBox="1"/>
          <p:nvPr/>
        </p:nvSpPr>
        <p:spPr>
          <a:xfrm>
            <a:off x="4838387" y="2461762"/>
            <a:ext cx="2383758" cy="1938992"/>
          </a:xfrm>
          <a:prstGeom prst="rect">
            <a:avLst/>
          </a:prstGeom>
          <a:solidFill>
            <a:srgbClr val="DE83C5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🚽🚆</a:t>
            </a:r>
            <a:endParaRPr lang="en-US" sz="4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000" b="1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algn="ctr"/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BC61EB-4227-2546-A4BC-B4870BB997FC}"/>
              </a:ext>
            </a:extLst>
          </p:cNvPr>
          <p:cNvSpPr txBox="1"/>
          <p:nvPr/>
        </p:nvSpPr>
        <p:spPr>
          <a:xfrm>
            <a:off x="4843200" y="2461762"/>
            <a:ext cx="2383758" cy="1938992"/>
          </a:xfrm>
          <a:prstGeom prst="rect">
            <a:avLst/>
          </a:prstGeom>
          <a:solidFill>
            <a:srgbClr val="DE83C5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🥒🍦</a:t>
            </a:r>
            <a:endParaRPr lang="en-US" sz="4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000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algn="ctr"/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A5F8C07C-D93B-6D46-B198-7BAEFD39E05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1800000">
            <a:off x="9855443" y="5772558"/>
            <a:ext cx="735554" cy="706867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65F7A83E-14B9-754B-8CA0-5C56C831928F}"/>
              </a:ext>
            </a:extLst>
          </p:cNvPr>
          <p:cNvSpPr txBox="1">
            <a:spLocks/>
          </p:cNvSpPr>
          <p:nvPr/>
        </p:nvSpPr>
        <p:spPr>
          <a:xfrm>
            <a:off x="9864928" y="5870039"/>
            <a:ext cx="722195" cy="581607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5346A"/>
                </a:solidFill>
                <a:latin typeface="Quatro Slab" panose="02000503030000020004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DD763B4B-DE79-5E4C-8F6F-D8918FEE3B2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116699" y="1103503"/>
            <a:ext cx="320043" cy="30756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46B71E6-649D-C940-8198-65E30429083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084474" y="5215918"/>
            <a:ext cx="208022" cy="19990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5F91770-1654-1F46-B6B1-FE00662E207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348087" y="4768221"/>
            <a:ext cx="491080" cy="47192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0BFB7B8-DEEA-1F48-ADE3-C122D28CBE9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96987" y="1627636"/>
            <a:ext cx="458680" cy="44078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3C1A785-813C-5940-A63F-D98FF23B660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719516" y="5401354"/>
            <a:ext cx="208023" cy="19990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573B6FE-7653-154E-AFEF-F40AAD2BA8F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 rot="18248875">
            <a:off x="6594409" y="794406"/>
            <a:ext cx="579052" cy="55646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7C4BD5B-8EED-974F-B2D9-78C52DC19740}"/>
              </a:ext>
            </a:extLst>
          </p:cNvPr>
          <p:cNvSpPr/>
          <p:nvPr/>
        </p:nvSpPr>
        <p:spPr>
          <a:xfrm>
            <a:off x="5566475" y="3577206"/>
            <a:ext cx="941875" cy="941875"/>
          </a:xfrm>
          <a:prstGeom prst="ellipse">
            <a:avLst/>
          </a:prstGeom>
          <a:noFill/>
          <a:ln w="50800">
            <a:solidFill>
              <a:srgbClr val="FDF0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7308C6D-6FE5-2344-9A90-CC198B57FB7E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3012948" y="2947391"/>
            <a:ext cx="576355" cy="55387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C52365D-09DC-3148-9C6A-272B9A6D94F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 rot="1595526">
            <a:off x="7877367" y="4061004"/>
            <a:ext cx="695430" cy="66830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3FA29ED-B836-E947-9575-F056237B0FF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364238" y="3410902"/>
            <a:ext cx="406754" cy="39089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9BDB6A3-67C1-B844-AE05-F0868839E14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3301126" y="3531806"/>
            <a:ext cx="761581" cy="73187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B76259C-90CC-DE49-B215-FBCD97F6DF8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 rot="9900000">
            <a:off x="8009965" y="2675570"/>
            <a:ext cx="564405" cy="542391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080A69EB-CACD-8241-A4D1-990C98BA675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912829" y="2611772"/>
            <a:ext cx="299755" cy="288065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99DB0942-CFC2-1C4E-A50B-DC0B3A7E0DC0}"/>
              </a:ext>
            </a:extLst>
          </p:cNvPr>
          <p:cNvGrpSpPr/>
          <p:nvPr/>
        </p:nvGrpSpPr>
        <p:grpSpPr>
          <a:xfrm>
            <a:off x="10645459" y="5816527"/>
            <a:ext cx="722195" cy="618931"/>
            <a:chOff x="10645459" y="5816527"/>
            <a:chExt cx="722195" cy="618931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7AD4D402-C888-9642-AA2D-41CD73631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645459" y="5816527"/>
              <a:ext cx="707350" cy="618931"/>
            </a:xfrm>
            <a:prstGeom prst="rect">
              <a:avLst/>
            </a:prstGeom>
          </p:spPr>
        </p:pic>
        <p:sp>
          <p:nvSpPr>
            <p:cNvPr id="55" name="Title 1">
              <a:extLst>
                <a:ext uri="{FF2B5EF4-FFF2-40B4-BE49-F238E27FC236}">
                  <a16:creationId xmlns:a16="http://schemas.microsoft.com/office/drawing/2014/main" id="{049DE280-069E-C548-8DC6-304A45C1ED33}"/>
                </a:ext>
              </a:extLst>
            </p:cNvPr>
            <p:cNvSpPr txBox="1">
              <a:spLocks/>
            </p:cNvSpPr>
            <p:nvPr/>
          </p:nvSpPr>
          <p:spPr>
            <a:xfrm>
              <a:off x="10645459" y="5853851"/>
              <a:ext cx="722195" cy="581607"/>
            </a:xfrm>
            <a:prstGeom prst="rect">
              <a:avLst/>
            </a:prstGeom>
            <a:noFill/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rgbClr val="25346A"/>
                  </a:solidFill>
                  <a:latin typeface="Quatro Slab" panose="02000503030000020004" pitchFamily="2" charset="77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2F9C19C7-05C8-4907-A86B-6650FC5CC0B1}"/>
              </a:ext>
            </a:extLst>
          </p:cNvPr>
          <p:cNvSpPr/>
          <p:nvPr/>
        </p:nvSpPr>
        <p:spPr>
          <a:xfrm>
            <a:off x="480980" y="481350"/>
            <a:ext cx="9413400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 b="1" dirty="0">
                <a:solidFill>
                  <a:srgbClr val="00257A"/>
                </a:solidFill>
                <a:latin typeface="Arial"/>
                <a:ea typeface="+mj-ea"/>
                <a:cs typeface="Arial"/>
              </a:rPr>
              <a:t>Pictionary</a:t>
            </a:r>
            <a:endParaRPr lang="en-US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7525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0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35" grpId="0"/>
      <p:bldP spid="35" grpId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D38A4FB4-C2F6-8E43-A863-41B6D65275DC}"/>
              </a:ext>
            </a:extLst>
          </p:cNvPr>
          <p:cNvSpPr/>
          <p:nvPr/>
        </p:nvSpPr>
        <p:spPr>
          <a:xfrm>
            <a:off x="5584442" y="3129258"/>
            <a:ext cx="1838362" cy="256988"/>
          </a:xfrm>
          <a:prstGeom prst="roundRect">
            <a:avLst/>
          </a:prstGeom>
          <a:solidFill>
            <a:srgbClr val="FFA0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91EF19EB-4D7F-E44D-893A-63C6B329B04E}"/>
              </a:ext>
            </a:extLst>
          </p:cNvPr>
          <p:cNvSpPr/>
          <p:nvPr/>
        </p:nvSpPr>
        <p:spPr>
          <a:xfrm>
            <a:off x="5584442" y="3590789"/>
            <a:ext cx="1838362" cy="256988"/>
          </a:xfrm>
          <a:prstGeom prst="roundRect">
            <a:avLst/>
          </a:prstGeom>
          <a:solidFill>
            <a:srgbClr val="FE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A51B6D01-06B8-584B-AAB4-D8D35D584103}"/>
              </a:ext>
            </a:extLst>
          </p:cNvPr>
          <p:cNvSpPr/>
          <p:nvPr/>
        </p:nvSpPr>
        <p:spPr>
          <a:xfrm>
            <a:off x="5584442" y="4024915"/>
            <a:ext cx="1838362" cy="256988"/>
          </a:xfrm>
          <a:prstGeom prst="roundRect">
            <a:avLst/>
          </a:prstGeom>
          <a:solidFill>
            <a:srgbClr val="F35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4DA9DAA4-A274-584B-A1E2-404408899270}"/>
              </a:ext>
            </a:extLst>
          </p:cNvPr>
          <p:cNvSpPr/>
          <p:nvPr/>
        </p:nvSpPr>
        <p:spPr>
          <a:xfrm>
            <a:off x="5584442" y="4462265"/>
            <a:ext cx="1838362" cy="256988"/>
          </a:xfrm>
          <a:prstGeom prst="roundRect">
            <a:avLst/>
          </a:prstGeom>
          <a:solidFill>
            <a:srgbClr val="CF3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9CC36EA-B623-9C46-956A-D69CB5649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6203" y="1944055"/>
            <a:ext cx="8598724" cy="1325563"/>
          </a:xfrm>
          <a:noFill/>
        </p:spPr>
        <p:txBody>
          <a:bodyPr/>
          <a:lstStyle/>
          <a:p>
            <a:r>
              <a:rPr lang="en-US" dirty="0" err="1">
                <a:solidFill>
                  <a:srgbClr val="00257A"/>
                </a:solidFill>
                <a:cs typeface="Calibri"/>
              </a:rPr>
              <a:t>Respuestas</a:t>
            </a:r>
            <a:r>
              <a:rPr lang="en-US" dirty="0">
                <a:solidFill>
                  <a:srgbClr val="00257A"/>
                </a:solidFill>
                <a:cs typeface="Calibri"/>
              </a:rPr>
              <a:t> </a:t>
            </a:r>
            <a:endParaRPr lang="en-US" dirty="0">
              <a:solidFill>
                <a:srgbClr val="00257A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0D220E-FFE3-614B-8645-A37F078D9A0A}"/>
              </a:ext>
            </a:extLst>
          </p:cNvPr>
          <p:cNvSpPr txBox="1"/>
          <p:nvPr/>
        </p:nvSpPr>
        <p:spPr>
          <a:xfrm>
            <a:off x="4077427" y="3073242"/>
            <a:ext cx="1429888" cy="3995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👧🤔👦</a:t>
            </a:r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6C48ED-552E-A141-ABDE-175A28C09E35}"/>
              </a:ext>
            </a:extLst>
          </p:cNvPr>
          <p:cNvSpPr txBox="1"/>
          <p:nvPr/>
        </p:nvSpPr>
        <p:spPr>
          <a:xfrm>
            <a:off x="4477200" y="3531413"/>
            <a:ext cx="103011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🥣⌛</a:t>
            </a:r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007166-41D1-DA40-B6C4-2E2C3AB2670F}"/>
              </a:ext>
            </a:extLst>
          </p:cNvPr>
          <p:cNvSpPr txBox="1"/>
          <p:nvPr/>
        </p:nvSpPr>
        <p:spPr>
          <a:xfrm>
            <a:off x="4477198" y="3960281"/>
            <a:ext cx="103011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🚽🚆</a:t>
            </a:r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749F83-4DBE-6745-B7E2-7472482EBDDE}"/>
              </a:ext>
            </a:extLst>
          </p:cNvPr>
          <p:cNvSpPr txBox="1"/>
          <p:nvPr/>
        </p:nvSpPr>
        <p:spPr>
          <a:xfrm>
            <a:off x="4477198" y="4419005"/>
            <a:ext cx="103011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🥒🍦</a:t>
            </a:r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969B7C-893C-3D48-88AE-2D06A798CAB7}"/>
              </a:ext>
            </a:extLst>
          </p:cNvPr>
          <p:cNvSpPr txBox="1"/>
          <p:nvPr/>
        </p:nvSpPr>
        <p:spPr>
          <a:xfrm>
            <a:off x="5584443" y="3131857"/>
            <a:ext cx="1826143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5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5. ¿Niño o niña?</a:t>
            </a:r>
            <a:endParaRPr lang="en-US" sz="105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32F0BBF-A5DC-6145-A25F-FF5A8AFCAEFF}"/>
              </a:ext>
            </a:extLst>
          </p:cNvPr>
          <p:cNvSpPr txBox="1"/>
          <p:nvPr/>
        </p:nvSpPr>
        <p:spPr>
          <a:xfrm>
            <a:off x="5584442" y="3590027"/>
            <a:ext cx="1826143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5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6. Hora de comer</a:t>
            </a:r>
            <a:endParaRPr lang="en-US" sz="105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EFAD0A-F01E-C747-937A-D276729B1591}"/>
              </a:ext>
            </a:extLst>
          </p:cNvPr>
          <p:cNvSpPr txBox="1"/>
          <p:nvPr/>
        </p:nvSpPr>
        <p:spPr>
          <a:xfrm>
            <a:off x="5584441" y="4018895"/>
            <a:ext cx="1826143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5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7. Aprendiendo a ir al baño</a:t>
            </a:r>
            <a:endParaRPr lang="en-US" sz="105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C80C36-B119-6E40-BDD8-0CA796A7AC49}"/>
              </a:ext>
            </a:extLst>
          </p:cNvPr>
          <p:cNvSpPr txBox="1"/>
          <p:nvPr/>
        </p:nvSpPr>
        <p:spPr>
          <a:xfrm>
            <a:off x="5585989" y="4457643"/>
            <a:ext cx="1804989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5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8. Antojos</a:t>
            </a:r>
            <a:endParaRPr lang="en-US" sz="105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538CC0CE-20A5-BF49-9198-49C923538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568270" y="1964915"/>
            <a:ext cx="435867" cy="387438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7C0D5B59-AEFA-114C-A22B-8F3F6765F6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5581">
            <a:off x="7748274" y="2394359"/>
            <a:ext cx="288603" cy="529106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3FF74BBB-4DC4-4743-A0FB-BE5E7A725463}"/>
              </a:ext>
            </a:extLst>
          </p:cNvPr>
          <p:cNvGrpSpPr/>
          <p:nvPr/>
        </p:nvGrpSpPr>
        <p:grpSpPr>
          <a:xfrm>
            <a:off x="10645459" y="5816527"/>
            <a:ext cx="722195" cy="618931"/>
            <a:chOff x="10645459" y="5816527"/>
            <a:chExt cx="722195" cy="618931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D3ED2D9C-9FF8-2C48-B38A-62D642E8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45459" y="5816527"/>
              <a:ext cx="707350" cy="618931"/>
            </a:xfrm>
            <a:prstGeom prst="rect">
              <a:avLst/>
            </a:prstGeom>
          </p:spPr>
        </p:pic>
        <p:sp>
          <p:nvSpPr>
            <p:cNvPr id="69" name="Title 1">
              <a:extLst>
                <a:ext uri="{FF2B5EF4-FFF2-40B4-BE49-F238E27FC236}">
                  <a16:creationId xmlns:a16="http://schemas.microsoft.com/office/drawing/2014/main" id="{8F4D600B-BC92-4844-80CC-65B23DA3374E}"/>
                </a:ext>
              </a:extLst>
            </p:cNvPr>
            <p:cNvSpPr txBox="1">
              <a:spLocks/>
            </p:cNvSpPr>
            <p:nvPr/>
          </p:nvSpPr>
          <p:spPr>
            <a:xfrm>
              <a:off x="10645459" y="5853851"/>
              <a:ext cx="722195" cy="581607"/>
            </a:xfrm>
            <a:prstGeom prst="rect">
              <a:avLst/>
            </a:prstGeom>
            <a:noFill/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rgbClr val="25346A"/>
                  </a:solidFill>
                  <a:latin typeface="Quatro Slab" panose="02000503030000020004" pitchFamily="2" charset="77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</a:p>
          </p:txBody>
        </p:sp>
      </p:grpSp>
      <p:pic>
        <p:nvPicPr>
          <p:cNvPr id="70" name="Picture 69" descr="A picture containing light&#10;&#10;Description automatically generated">
            <a:extLst>
              <a:ext uri="{FF2B5EF4-FFF2-40B4-BE49-F238E27FC236}">
                <a16:creationId xmlns:a16="http://schemas.microsoft.com/office/drawing/2014/main" id="{2D79C862-0AFB-4C4E-A7C8-428D9940A5F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866" t="44366" r="50329" b="17486"/>
          <a:stretch/>
        </p:blipFill>
        <p:spPr>
          <a:xfrm>
            <a:off x="0" y="2977868"/>
            <a:ext cx="2181184" cy="2616199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C1578015-75B6-D34B-AA5B-309BECE022F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 rot="1595526">
            <a:off x="2341145" y="5651596"/>
            <a:ext cx="265834" cy="255466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99C6A224-8857-C24D-8A61-E5DF823D3B6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427779" y="5280888"/>
            <a:ext cx="272560" cy="26192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CBFC42C7-4B1F-1D40-9946-3BF4F397BAC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 rot="9900000">
            <a:off x="2071630" y="5124499"/>
            <a:ext cx="308299" cy="296274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F68D8EE9-8544-4D9B-AD06-956FF1B5D34D}"/>
              </a:ext>
            </a:extLst>
          </p:cNvPr>
          <p:cNvSpPr/>
          <p:nvPr/>
        </p:nvSpPr>
        <p:spPr>
          <a:xfrm>
            <a:off x="480980" y="481350"/>
            <a:ext cx="9413400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 b="1" dirty="0">
                <a:solidFill>
                  <a:srgbClr val="00257A"/>
                </a:solidFill>
                <a:latin typeface="Arial"/>
                <a:ea typeface="+mj-ea"/>
                <a:cs typeface="Arial"/>
              </a:rPr>
              <a:t>Pictionary</a:t>
            </a:r>
            <a:endParaRPr lang="en-US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6266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apsplat_cartoon_musical_expression_mallets_happy_carefree_001_4794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00A83292-F675-D545-972F-85E90DD8E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529" y="1576558"/>
            <a:ext cx="3982262" cy="348447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95DE5E5-155C-A141-96DA-23710CCE3AE6}"/>
              </a:ext>
            </a:extLst>
          </p:cNvPr>
          <p:cNvSpPr txBox="1"/>
          <p:nvPr/>
        </p:nvSpPr>
        <p:spPr>
          <a:xfrm>
            <a:off x="4851809" y="2461762"/>
            <a:ext cx="2383758" cy="1938992"/>
          </a:xfrm>
          <a:prstGeom prst="rect">
            <a:avLst/>
          </a:prstGeom>
          <a:solidFill>
            <a:srgbClr val="DE83C5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🌅😷</a:t>
            </a:r>
            <a:endParaRPr lang="en-US" sz="4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000" b="1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algn="ctr"/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6CA86C8-B416-3949-838D-9C6B796C23AD}"/>
              </a:ext>
            </a:extLst>
          </p:cNvPr>
          <p:cNvSpPr txBox="1"/>
          <p:nvPr/>
        </p:nvSpPr>
        <p:spPr>
          <a:xfrm>
            <a:off x="4847076" y="2476391"/>
            <a:ext cx="2383758" cy="1938992"/>
          </a:xfrm>
          <a:prstGeom prst="rect">
            <a:avLst/>
          </a:prstGeom>
          <a:solidFill>
            <a:srgbClr val="DE83C5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🏗️📏🪨</a:t>
            </a:r>
            <a:endParaRPr lang="en-US" sz="4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000" b="1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algn="ctr"/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A738655-6D08-5E40-BAE4-D98B52BD3340}"/>
              </a:ext>
            </a:extLst>
          </p:cNvPr>
          <p:cNvSpPr txBox="1"/>
          <p:nvPr/>
        </p:nvSpPr>
        <p:spPr>
          <a:xfrm>
            <a:off x="4839167" y="2501510"/>
            <a:ext cx="2383758" cy="1938992"/>
          </a:xfrm>
          <a:prstGeom prst="rect">
            <a:avLst/>
          </a:prstGeom>
          <a:solidFill>
            <a:srgbClr val="DE83C5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👶🥇💬</a:t>
            </a:r>
          </a:p>
          <a:p>
            <a:pPr algn="ctr"/>
            <a:endParaRPr lang="en-US" sz="4000" b="1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algn="ctr"/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11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A5F8C07C-D93B-6D46-B198-7BAEFD39E05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1800000">
            <a:off x="9855443" y="5772558"/>
            <a:ext cx="735554" cy="706867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65F7A83E-14B9-754B-8CA0-5C56C831928F}"/>
              </a:ext>
            </a:extLst>
          </p:cNvPr>
          <p:cNvSpPr txBox="1">
            <a:spLocks/>
          </p:cNvSpPr>
          <p:nvPr/>
        </p:nvSpPr>
        <p:spPr>
          <a:xfrm>
            <a:off x="9864928" y="5870039"/>
            <a:ext cx="722195" cy="581607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5346A"/>
                </a:solidFill>
                <a:latin typeface="Quatro Slab" panose="02000503030000020004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DD763B4B-DE79-5E4C-8F6F-D8918FEE3B2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116699" y="1103503"/>
            <a:ext cx="320043" cy="30756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46B71E6-649D-C940-8198-65E30429083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084474" y="5215918"/>
            <a:ext cx="208022" cy="19990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5F91770-1654-1F46-B6B1-FE00662E207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348087" y="4768221"/>
            <a:ext cx="491080" cy="47192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0BFB7B8-DEEA-1F48-ADE3-C122D28CBE9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96987" y="1627636"/>
            <a:ext cx="458680" cy="44078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3C1A785-813C-5940-A63F-D98FF23B660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719516" y="5401354"/>
            <a:ext cx="208023" cy="19990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573B6FE-7653-154E-AFEF-F40AAD2BA8F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 rot="18248875">
            <a:off x="6594409" y="794406"/>
            <a:ext cx="579052" cy="55646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7308C6D-6FE5-2344-9A90-CC198B57FB7E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3012948" y="2947391"/>
            <a:ext cx="576355" cy="55387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C52365D-09DC-3148-9C6A-272B9A6D94F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 rot="1595526">
            <a:off x="7877367" y="4061004"/>
            <a:ext cx="695430" cy="66830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3FA29ED-B836-E947-9575-F056237B0FF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364238" y="3410902"/>
            <a:ext cx="406754" cy="39089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9BDB6A3-67C1-B844-AE05-F0868839E14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3301126" y="3531806"/>
            <a:ext cx="761581" cy="73187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B76259C-90CC-DE49-B215-FBCD97F6DF8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 rot="9900000">
            <a:off x="8009965" y="2675570"/>
            <a:ext cx="564405" cy="542391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080A69EB-CACD-8241-A4D1-990C98BA675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912829" y="2611772"/>
            <a:ext cx="299755" cy="288065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99DB0942-CFC2-1C4E-A50B-DC0B3A7E0DC0}"/>
              </a:ext>
            </a:extLst>
          </p:cNvPr>
          <p:cNvGrpSpPr/>
          <p:nvPr/>
        </p:nvGrpSpPr>
        <p:grpSpPr>
          <a:xfrm>
            <a:off x="10645459" y="5816527"/>
            <a:ext cx="722195" cy="618931"/>
            <a:chOff x="10645459" y="5816527"/>
            <a:chExt cx="722195" cy="618931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7AD4D402-C888-9642-AA2D-41CD73631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645459" y="5816527"/>
              <a:ext cx="707350" cy="618931"/>
            </a:xfrm>
            <a:prstGeom prst="rect">
              <a:avLst/>
            </a:prstGeom>
          </p:spPr>
        </p:pic>
        <p:sp>
          <p:nvSpPr>
            <p:cNvPr id="55" name="Title 1">
              <a:extLst>
                <a:ext uri="{FF2B5EF4-FFF2-40B4-BE49-F238E27FC236}">
                  <a16:creationId xmlns:a16="http://schemas.microsoft.com/office/drawing/2014/main" id="{049DE280-069E-C548-8DC6-304A45C1ED33}"/>
                </a:ext>
              </a:extLst>
            </p:cNvPr>
            <p:cNvSpPr txBox="1">
              <a:spLocks/>
            </p:cNvSpPr>
            <p:nvPr/>
          </p:nvSpPr>
          <p:spPr>
            <a:xfrm>
              <a:off x="10645459" y="5853851"/>
              <a:ext cx="722195" cy="581607"/>
            </a:xfrm>
            <a:prstGeom prst="rect">
              <a:avLst/>
            </a:prstGeom>
            <a:noFill/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rgbClr val="25346A"/>
                  </a:solidFill>
                  <a:latin typeface="Quatro Slab" panose="02000503030000020004" pitchFamily="2" charset="77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51CC62BE-7F0D-2F45-B3CE-756AFC2CD642}"/>
              </a:ext>
            </a:extLst>
          </p:cNvPr>
          <p:cNvSpPr txBox="1"/>
          <p:nvPr/>
        </p:nvSpPr>
        <p:spPr>
          <a:xfrm>
            <a:off x="4843231" y="2491022"/>
            <a:ext cx="2383758" cy="1938992"/>
          </a:xfrm>
          <a:prstGeom prst="rect">
            <a:avLst/>
          </a:prstGeom>
          <a:solidFill>
            <a:srgbClr val="DE83C5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🚼🎵</a:t>
            </a:r>
            <a:endParaRPr lang="en-US" sz="4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000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algn="ctr"/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7C4BD5B-8EED-974F-B2D9-78C52DC19740}"/>
              </a:ext>
            </a:extLst>
          </p:cNvPr>
          <p:cNvSpPr/>
          <p:nvPr/>
        </p:nvSpPr>
        <p:spPr>
          <a:xfrm>
            <a:off x="5566475" y="3577206"/>
            <a:ext cx="941875" cy="941875"/>
          </a:xfrm>
          <a:prstGeom prst="ellipse">
            <a:avLst/>
          </a:prstGeom>
          <a:noFill/>
          <a:ln w="50800">
            <a:solidFill>
              <a:srgbClr val="FDF0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539B653-4358-4988-AD59-15AAE8F7E40A}"/>
              </a:ext>
            </a:extLst>
          </p:cNvPr>
          <p:cNvSpPr/>
          <p:nvPr/>
        </p:nvSpPr>
        <p:spPr>
          <a:xfrm>
            <a:off x="480980" y="481350"/>
            <a:ext cx="9413400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 b="1" dirty="0">
                <a:solidFill>
                  <a:srgbClr val="00257A"/>
                </a:solidFill>
                <a:latin typeface="Arial"/>
                <a:ea typeface="+mj-ea"/>
                <a:cs typeface="Arial"/>
              </a:rPr>
              <a:t>Pictionary</a:t>
            </a:r>
            <a:endParaRPr lang="en-US" sz="3600" dirty="0">
              <a:ea typeface="+mn-lt"/>
              <a:cs typeface="+mn-lt"/>
            </a:endParaRPr>
          </a:p>
          <a:p>
            <a:endParaRPr lang="en-US" sz="3600" b="1" dirty="0">
              <a:solidFill>
                <a:srgbClr val="00257A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88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0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7" grpId="0" animBg="1"/>
      <p:bldP spid="27" grpId="1" animBg="1"/>
      <p:bldP spid="29" grpId="0" animBg="1"/>
      <p:bldP spid="29" grpId="1" animBg="1"/>
      <p:bldP spid="35" grpId="0"/>
      <p:bldP spid="35" grpId="1"/>
      <p:bldP spid="28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0FCE886F-3BA1-A844-97A4-2B18811CF654}"/>
              </a:ext>
            </a:extLst>
          </p:cNvPr>
          <p:cNvSpPr/>
          <p:nvPr/>
        </p:nvSpPr>
        <p:spPr>
          <a:xfrm>
            <a:off x="5132856" y="3125602"/>
            <a:ext cx="1977750" cy="256988"/>
          </a:xfrm>
          <a:prstGeom prst="roundRect">
            <a:avLst/>
          </a:prstGeom>
          <a:solidFill>
            <a:srgbClr val="002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32DB96CE-5200-BB4A-AC74-4B01C83C744D}"/>
              </a:ext>
            </a:extLst>
          </p:cNvPr>
          <p:cNvSpPr/>
          <p:nvPr/>
        </p:nvSpPr>
        <p:spPr>
          <a:xfrm>
            <a:off x="5132856" y="3633707"/>
            <a:ext cx="1977750" cy="256988"/>
          </a:xfrm>
          <a:prstGeom prst="roundRect">
            <a:avLst/>
          </a:prstGeom>
          <a:solidFill>
            <a:srgbClr val="FF9D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803575CD-91C2-5F4A-838C-3496C5B4ECFB}"/>
              </a:ext>
            </a:extLst>
          </p:cNvPr>
          <p:cNvSpPr/>
          <p:nvPr/>
        </p:nvSpPr>
        <p:spPr>
          <a:xfrm>
            <a:off x="5132856" y="4136152"/>
            <a:ext cx="1977750" cy="256988"/>
          </a:xfrm>
          <a:prstGeom prst="roundRect">
            <a:avLst/>
          </a:prstGeom>
          <a:solidFill>
            <a:srgbClr val="F35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9BC8015A-8F05-2E4A-8B6A-CAAF7AFDECA8}"/>
              </a:ext>
            </a:extLst>
          </p:cNvPr>
          <p:cNvSpPr/>
          <p:nvPr/>
        </p:nvSpPr>
        <p:spPr>
          <a:xfrm>
            <a:off x="5132856" y="4645979"/>
            <a:ext cx="1977750" cy="256988"/>
          </a:xfrm>
          <a:prstGeom prst="roundRect">
            <a:avLst/>
          </a:prstGeom>
          <a:solidFill>
            <a:srgbClr val="FFA0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9CC36EA-B623-9C46-956A-D69CB5649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6175" y="1790243"/>
            <a:ext cx="8598724" cy="1325563"/>
          </a:xfrm>
          <a:noFill/>
        </p:spPr>
        <p:txBody>
          <a:bodyPr/>
          <a:lstStyle/>
          <a:p>
            <a:r>
              <a:rPr lang="en-US" dirty="0" err="1">
                <a:solidFill>
                  <a:srgbClr val="00257A"/>
                </a:solidFill>
                <a:cs typeface="Calibri"/>
              </a:rPr>
              <a:t>Respuestas</a:t>
            </a:r>
            <a:endParaRPr lang="en-US" dirty="0">
              <a:solidFill>
                <a:srgbClr val="00257A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463BCFE-37F7-0D43-989B-550338E236E7}"/>
              </a:ext>
            </a:extLst>
          </p:cNvPr>
          <p:cNvSpPr txBox="1"/>
          <p:nvPr/>
        </p:nvSpPr>
        <p:spPr>
          <a:xfrm>
            <a:off x="5142019" y="3124126"/>
            <a:ext cx="1970812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9. </a:t>
            </a:r>
            <a:r>
              <a:rPr lang="en-US" sz="1050" dirty="0" err="1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Náuseas</a:t>
            </a: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matutinas</a:t>
            </a:r>
            <a:endParaRPr lang="en-US" sz="105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0E4B8C-C3D1-D548-9CFD-F1DFA09212A8}"/>
              </a:ext>
            </a:extLst>
          </p:cNvPr>
          <p:cNvSpPr txBox="1"/>
          <p:nvPr/>
        </p:nvSpPr>
        <p:spPr>
          <a:xfrm>
            <a:off x="5142019" y="3642504"/>
            <a:ext cx="1970812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5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10. Hito del desarrollo</a:t>
            </a:r>
            <a:endParaRPr lang="en-US" sz="105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99DB790-8765-5C40-9CC9-1FFC3D467524}"/>
              </a:ext>
            </a:extLst>
          </p:cNvPr>
          <p:cNvSpPr txBox="1"/>
          <p:nvPr/>
        </p:nvSpPr>
        <p:spPr>
          <a:xfrm>
            <a:off x="5142019" y="4638597"/>
            <a:ext cx="1977750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5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12. Canción de cuna</a:t>
            </a:r>
            <a:endParaRPr lang="en-US" sz="105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B7B0B43-B066-9545-97EE-8DE9BA3C1FBC}"/>
              </a:ext>
            </a:extLst>
          </p:cNvPr>
          <p:cNvSpPr txBox="1"/>
          <p:nvPr/>
        </p:nvSpPr>
        <p:spPr>
          <a:xfrm>
            <a:off x="5132856" y="4129325"/>
            <a:ext cx="1977750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5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11. Sus primeras palabras</a:t>
            </a:r>
            <a:endParaRPr lang="en-US" sz="105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C428CC-FED0-3049-B4C0-3E690267078C}"/>
              </a:ext>
            </a:extLst>
          </p:cNvPr>
          <p:cNvSpPr txBox="1"/>
          <p:nvPr/>
        </p:nvSpPr>
        <p:spPr>
          <a:xfrm>
            <a:off x="3801455" y="4619136"/>
            <a:ext cx="125427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🚼🎵</a:t>
            </a:r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FBA882-9882-BD4B-9AB1-243B9CAF2F1C}"/>
              </a:ext>
            </a:extLst>
          </p:cNvPr>
          <p:cNvSpPr txBox="1"/>
          <p:nvPr/>
        </p:nvSpPr>
        <p:spPr>
          <a:xfrm>
            <a:off x="3801455" y="3113581"/>
            <a:ext cx="125427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🌅😷</a:t>
            </a:r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F93D27-62E0-154B-9A9A-86C85A433966}"/>
              </a:ext>
            </a:extLst>
          </p:cNvPr>
          <p:cNvSpPr txBox="1"/>
          <p:nvPr/>
        </p:nvSpPr>
        <p:spPr>
          <a:xfrm>
            <a:off x="3801455" y="3572766"/>
            <a:ext cx="125427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🏗️📏🪨</a:t>
            </a:r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A57966-7D99-0047-9280-BD4E8B74AF5D}"/>
              </a:ext>
            </a:extLst>
          </p:cNvPr>
          <p:cNvSpPr txBox="1"/>
          <p:nvPr/>
        </p:nvSpPr>
        <p:spPr>
          <a:xfrm>
            <a:off x="3801455" y="4092959"/>
            <a:ext cx="125427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👶🥇💬</a:t>
            </a:r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538CC0CE-20A5-BF49-9198-49C923538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265235" y="1954675"/>
            <a:ext cx="435867" cy="387438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7C0D5B59-AEFA-114C-A22B-8F3F6765F6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5581">
            <a:off x="7445239" y="2384119"/>
            <a:ext cx="288603" cy="529106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3FF74BBB-4DC4-4743-A0FB-BE5E7A725463}"/>
              </a:ext>
            </a:extLst>
          </p:cNvPr>
          <p:cNvGrpSpPr/>
          <p:nvPr/>
        </p:nvGrpSpPr>
        <p:grpSpPr>
          <a:xfrm>
            <a:off x="10645459" y="5816527"/>
            <a:ext cx="722195" cy="618931"/>
            <a:chOff x="10645459" y="5816527"/>
            <a:chExt cx="722195" cy="618931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D3ED2D9C-9FF8-2C48-B38A-62D642E8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45459" y="5816527"/>
              <a:ext cx="707350" cy="618931"/>
            </a:xfrm>
            <a:prstGeom prst="rect">
              <a:avLst/>
            </a:prstGeom>
          </p:spPr>
        </p:pic>
        <p:sp>
          <p:nvSpPr>
            <p:cNvPr id="69" name="Title 1">
              <a:extLst>
                <a:ext uri="{FF2B5EF4-FFF2-40B4-BE49-F238E27FC236}">
                  <a16:creationId xmlns:a16="http://schemas.microsoft.com/office/drawing/2014/main" id="{8F4D600B-BC92-4844-80CC-65B23DA3374E}"/>
                </a:ext>
              </a:extLst>
            </p:cNvPr>
            <p:cNvSpPr txBox="1">
              <a:spLocks/>
            </p:cNvSpPr>
            <p:nvPr/>
          </p:nvSpPr>
          <p:spPr>
            <a:xfrm>
              <a:off x="10645459" y="5853851"/>
              <a:ext cx="722195" cy="581607"/>
            </a:xfrm>
            <a:prstGeom prst="rect">
              <a:avLst/>
            </a:prstGeom>
            <a:noFill/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rgbClr val="25346A"/>
                  </a:solidFill>
                  <a:latin typeface="Quatro Slab" panose="02000503030000020004" pitchFamily="2" charset="77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</a:p>
          </p:txBody>
        </p:sp>
      </p:grpSp>
      <p:pic>
        <p:nvPicPr>
          <p:cNvPr id="70" name="Picture 69" descr="A picture containing light&#10;&#10;Description automatically generated">
            <a:extLst>
              <a:ext uri="{FF2B5EF4-FFF2-40B4-BE49-F238E27FC236}">
                <a16:creationId xmlns:a16="http://schemas.microsoft.com/office/drawing/2014/main" id="{442B7D27-EF53-1941-8CB7-A6876BF7DA4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866" t="44366" r="50329" b="17486"/>
          <a:stretch/>
        </p:blipFill>
        <p:spPr>
          <a:xfrm>
            <a:off x="0" y="2977868"/>
            <a:ext cx="2181184" cy="2616199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5F904908-0799-1540-AEEB-C06636F3032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 rot="1595526">
            <a:off x="2341145" y="5651596"/>
            <a:ext cx="265834" cy="255466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DA114E1B-72C9-FD47-9219-CC7941F1BB8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427779" y="5280888"/>
            <a:ext cx="272560" cy="26192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31BCB55E-2237-2448-B708-C89AB4E43FF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 rot="9900000">
            <a:off x="2071630" y="5124499"/>
            <a:ext cx="308299" cy="29627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896FC7D-025E-49EB-8A84-10ABD79647B0}"/>
              </a:ext>
            </a:extLst>
          </p:cNvPr>
          <p:cNvSpPr/>
          <p:nvPr/>
        </p:nvSpPr>
        <p:spPr>
          <a:xfrm>
            <a:off x="480980" y="481350"/>
            <a:ext cx="9413400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 b="1" dirty="0">
                <a:solidFill>
                  <a:srgbClr val="00257A"/>
                </a:solidFill>
                <a:latin typeface="Arial"/>
                <a:ea typeface="+mj-ea"/>
                <a:cs typeface="Arial"/>
              </a:rPr>
              <a:t>Pictionary</a:t>
            </a:r>
            <a:endParaRPr lang="en-US" sz="3600" dirty="0">
              <a:ea typeface="+mn-lt"/>
              <a:cs typeface="+mn-lt"/>
            </a:endParaRPr>
          </a:p>
          <a:p>
            <a:endParaRPr lang="en-US" sz="3600" b="1" dirty="0">
              <a:solidFill>
                <a:srgbClr val="00257A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37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apsplat_cartoon_musical_expression_mallets_happy_carefree_001_4794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00A83292-F675-D545-972F-85E90DD8E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529" y="1576558"/>
            <a:ext cx="3982262" cy="348447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1123BCE-73C4-7344-A90F-D04CDDF1166C}"/>
              </a:ext>
            </a:extLst>
          </p:cNvPr>
          <p:cNvSpPr txBox="1"/>
          <p:nvPr/>
        </p:nvSpPr>
        <p:spPr>
          <a:xfrm>
            <a:off x="4823527" y="2459504"/>
            <a:ext cx="2383758" cy="1938992"/>
          </a:xfrm>
          <a:prstGeom prst="rect">
            <a:avLst/>
          </a:prstGeom>
          <a:solidFill>
            <a:srgbClr val="DE83C5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👶🤔📚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198F881-0395-4D4C-B016-28A84FF87C1A}"/>
              </a:ext>
            </a:extLst>
          </p:cNvPr>
          <p:cNvSpPr txBox="1"/>
          <p:nvPr/>
        </p:nvSpPr>
        <p:spPr>
          <a:xfrm>
            <a:off x="4858555" y="2460244"/>
            <a:ext cx="2383758" cy="1938992"/>
          </a:xfrm>
          <a:prstGeom prst="rect">
            <a:avLst/>
          </a:prstGeom>
          <a:solidFill>
            <a:srgbClr val="DE83C5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👶🌜🌴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3A753C5-6F76-0041-9722-FC8D9F356857}"/>
              </a:ext>
            </a:extLst>
          </p:cNvPr>
          <p:cNvSpPr txBox="1"/>
          <p:nvPr/>
        </p:nvSpPr>
        <p:spPr>
          <a:xfrm>
            <a:off x="4823527" y="2470308"/>
            <a:ext cx="2383758" cy="1938992"/>
          </a:xfrm>
          <a:prstGeom prst="rect">
            <a:avLst/>
          </a:prstGeom>
          <a:solidFill>
            <a:srgbClr val="DE83C5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🤰💧💔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86695C7-D6D8-5F43-AF33-D12A8379696C}"/>
              </a:ext>
            </a:extLst>
          </p:cNvPr>
          <p:cNvSpPr txBox="1"/>
          <p:nvPr/>
        </p:nvSpPr>
        <p:spPr>
          <a:xfrm>
            <a:off x="4912490" y="2459014"/>
            <a:ext cx="2225497" cy="1938992"/>
          </a:xfrm>
          <a:prstGeom prst="rect">
            <a:avLst/>
          </a:prstGeom>
          <a:solidFill>
            <a:srgbClr val="DE83C5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👶🚗🏠😊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16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A5F8C07C-D93B-6D46-B198-7BAEFD39E05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1800000">
            <a:off x="9855443" y="5772558"/>
            <a:ext cx="735554" cy="706867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65F7A83E-14B9-754B-8CA0-5C56C831928F}"/>
              </a:ext>
            </a:extLst>
          </p:cNvPr>
          <p:cNvSpPr txBox="1">
            <a:spLocks/>
          </p:cNvSpPr>
          <p:nvPr/>
        </p:nvSpPr>
        <p:spPr>
          <a:xfrm>
            <a:off x="9864928" y="5870039"/>
            <a:ext cx="722195" cy="581607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5346A"/>
                </a:solidFill>
                <a:latin typeface="Quatro Slab" panose="02000503030000020004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DD763B4B-DE79-5E4C-8F6F-D8918FEE3B2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116699" y="1103503"/>
            <a:ext cx="320043" cy="30756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46B71E6-649D-C940-8198-65E30429083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084474" y="5215918"/>
            <a:ext cx="208022" cy="19990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5F91770-1654-1F46-B6B1-FE00662E207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348087" y="4768221"/>
            <a:ext cx="491080" cy="47192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0BFB7B8-DEEA-1F48-ADE3-C122D28CBE9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96987" y="1627636"/>
            <a:ext cx="458680" cy="44078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3C1A785-813C-5940-A63F-D98FF23B660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719516" y="5401354"/>
            <a:ext cx="208023" cy="19990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573B6FE-7653-154E-AFEF-F40AAD2BA8F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 rot="18248875">
            <a:off x="6594409" y="794406"/>
            <a:ext cx="579052" cy="55646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7C4BD5B-8EED-974F-B2D9-78C52DC19740}"/>
              </a:ext>
            </a:extLst>
          </p:cNvPr>
          <p:cNvSpPr/>
          <p:nvPr/>
        </p:nvSpPr>
        <p:spPr>
          <a:xfrm>
            <a:off x="5566475" y="3577206"/>
            <a:ext cx="941875" cy="941875"/>
          </a:xfrm>
          <a:prstGeom prst="ellipse">
            <a:avLst/>
          </a:prstGeom>
          <a:noFill/>
          <a:ln w="50800">
            <a:solidFill>
              <a:srgbClr val="FDF0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7308C6D-6FE5-2344-9A90-CC198B57FB7E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3012948" y="2947391"/>
            <a:ext cx="576355" cy="55387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C52365D-09DC-3148-9C6A-272B9A6D94F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 rot="1595526">
            <a:off x="7877367" y="4061004"/>
            <a:ext cx="695430" cy="66830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3FA29ED-B836-E947-9575-F056237B0FF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364238" y="3410902"/>
            <a:ext cx="406754" cy="39089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9BDB6A3-67C1-B844-AE05-F0868839E14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3301126" y="3531806"/>
            <a:ext cx="761581" cy="73187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B76259C-90CC-DE49-B215-FBCD97F6DF8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 rot="9900000">
            <a:off x="8009965" y="2675570"/>
            <a:ext cx="564405" cy="542391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080A69EB-CACD-8241-A4D1-990C98BA675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912829" y="2611772"/>
            <a:ext cx="299755" cy="288065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99DB0942-CFC2-1C4E-A50B-DC0B3A7E0DC0}"/>
              </a:ext>
            </a:extLst>
          </p:cNvPr>
          <p:cNvGrpSpPr/>
          <p:nvPr/>
        </p:nvGrpSpPr>
        <p:grpSpPr>
          <a:xfrm>
            <a:off x="10645459" y="5816527"/>
            <a:ext cx="722195" cy="618931"/>
            <a:chOff x="10645459" y="5816527"/>
            <a:chExt cx="722195" cy="618931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7AD4D402-C888-9642-AA2D-41CD73631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645459" y="5816527"/>
              <a:ext cx="707350" cy="618931"/>
            </a:xfrm>
            <a:prstGeom prst="rect">
              <a:avLst/>
            </a:prstGeom>
          </p:spPr>
        </p:pic>
        <p:sp>
          <p:nvSpPr>
            <p:cNvPr id="55" name="Title 1">
              <a:extLst>
                <a:ext uri="{FF2B5EF4-FFF2-40B4-BE49-F238E27FC236}">
                  <a16:creationId xmlns:a16="http://schemas.microsoft.com/office/drawing/2014/main" id="{049DE280-069E-C548-8DC6-304A45C1ED33}"/>
                </a:ext>
              </a:extLst>
            </p:cNvPr>
            <p:cNvSpPr txBox="1">
              <a:spLocks/>
            </p:cNvSpPr>
            <p:nvPr/>
          </p:nvSpPr>
          <p:spPr>
            <a:xfrm>
              <a:off x="10645459" y="5853851"/>
              <a:ext cx="722195" cy="581607"/>
            </a:xfrm>
            <a:prstGeom prst="rect">
              <a:avLst/>
            </a:prstGeom>
            <a:noFill/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rgbClr val="25346A"/>
                  </a:solidFill>
                  <a:latin typeface="Quatro Slab" panose="02000503030000020004" pitchFamily="2" charset="77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358AC361-135C-4C7B-A30F-755542A050A4}"/>
              </a:ext>
            </a:extLst>
          </p:cNvPr>
          <p:cNvSpPr/>
          <p:nvPr/>
        </p:nvSpPr>
        <p:spPr>
          <a:xfrm>
            <a:off x="480980" y="481350"/>
            <a:ext cx="9413400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 b="1" dirty="0">
                <a:solidFill>
                  <a:srgbClr val="00257A"/>
                </a:solidFill>
                <a:latin typeface="Arial"/>
                <a:ea typeface="+mj-ea"/>
                <a:cs typeface="Arial"/>
              </a:rPr>
              <a:t>Pictionary</a:t>
            </a:r>
            <a:endParaRPr lang="en-US" sz="3600" dirty="0">
              <a:ea typeface="+mn-lt"/>
              <a:cs typeface="+mn-lt"/>
            </a:endParaRPr>
          </a:p>
          <a:p>
            <a:endParaRPr lang="en-US" sz="3600" b="1" dirty="0">
              <a:solidFill>
                <a:srgbClr val="00257A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00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1" grpId="0" animBg="1"/>
      <p:bldP spid="31" grpId="1" animBg="1"/>
      <p:bldP spid="32" grpId="0" animBg="1"/>
      <p:bldP spid="33" grpId="0" animBg="1"/>
      <p:bldP spid="35" grpId="0"/>
      <p:bldP spid="35" grpId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FE0AAAAB-56EF-4946-B26B-1D883B3C7B99}"/>
              </a:ext>
            </a:extLst>
          </p:cNvPr>
          <p:cNvSpPr/>
          <p:nvPr/>
        </p:nvSpPr>
        <p:spPr>
          <a:xfrm>
            <a:off x="5136695" y="3087450"/>
            <a:ext cx="2561959" cy="265513"/>
          </a:xfrm>
          <a:prstGeom prst="roundRect">
            <a:avLst/>
          </a:prstGeom>
          <a:solidFill>
            <a:srgbClr val="CF3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D312D53E-9A2D-9D4A-B652-7AFA571E3516}"/>
              </a:ext>
            </a:extLst>
          </p:cNvPr>
          <p:cNvSpPr/>
          <p:nvPr/>
        </p:nvSpPr>
        <p:spPr>
          <a:xfrm>
            <a:off x="5124656" y="3546557"/>
            <a:ext cx="2573999" cy="265513"/>
          </a:xfrm>
          <a:prstGeom prst="roundRect">
            <a:avLst/>
          </a:prstGeom>
          <a:solidFill>
            <a:srgbClr val="00A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D96E1E1A-8A5C-0D4A-B514-6DBE548F0E29}"/>
              </a:ext>
            </a:extLst>
          </p:cNvPr>
          <p:cNvSpPr/>
          <p:nvPr/>
        </p:nvSpPr>
        <p:spPr>
          <a:xfrm>
            <a:off x="5124656" y="3980684"/>
            <a:ext cx="2573997" cy="253916"/>
          </a:xfrm>
          <a:prstGeom prst="roundRect">
            <a:avLst/>
          </a:prstGeom>
          <a:solidFill>
            <a:srgbClr val="DE83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8A8F946E-6CFE-8543-880E-8BEE7CE1612E}"/>
              </a:ext>
            </a:extLst>
          </p:cNvPr>
          <p:cNvSpPr/>
          <p:nvPr/>
        </p:nvSpPr>
        <p:spPr>
          <a:xfrm>
            <a:off x="5124657" y="4418034"/>
            <a:ext cx="2573996" cy="253916"/>
          </a:xfrm>
          <a:prstGeom prst="roundRect">
            <a:avLst/>
          </a:prstGeom>
          <a:solidFill>
            <a:srgbClr val="70D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9CC36EA-B623-9C46-956A-D69CB5649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9108" y="1853328"/>
            <a:ext cx="8598724" cy="1325563"/>
          </a:xfrm>
          <a:noFill/>
        </p:spPr>
        <p:txBody>
          <a:bodyPr/>
          <a:lstStyle/>
          <a:p>
            <a:r>
              <a:rPr lang="en-US" dirty="0" err="1">
                <a:solidFill>
                  <a:srgbClr val="00257A"/>
                </a:solidFill>
                <a:cs typeface="Calibri"/>
              </a:rPr>
              <a:t>Respuestas</a:t>
            </a:r>
            <a:endParaRPr lang="en-US" dirty="0">
              <a:solidFill>
                <a:srgbClr val="00257A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A771204-D215-3240-BD99-EA85AE09C214}"/>
              </a:ext>
            </a:extLst>
          </p:cNvPr>
          <p:cNvSpPr txBox="1"/>
          <p:nvPr/>
        </p:nvSpPr>
        <p:spPr>
          <a:xfrm>
            <a:off x="5069301" y="3090918"/>
            <a:ext cx="2222182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13. </a:t>
            </a:r>
            <a:r>
              <a:rPr lang="en-US" sz="1050" dirty="0" err="1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Álbum</a:t>
            </a: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de </a:t>
            </a:r>
            <a:r>
              <a:rPr lang="en-US" sz="1050" dirty="0" err="1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recuerdos</a:t>
            </a: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del </a:t>
            </a:r>
            <a:r>
              <a:rPr lang="en-US" sz="1050" dirty="0" err="1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bebé</a:t>
            </a:r>
            <a:endParaRPr lang="en-US" sz="105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7E3A109-AF7E-E442-A2FE-84A449FB78A0}"/>
              </a:ext>
            </a:extLst>
          </p:cNvPr>
          <p:cNvSpPr txBox="1"/>
          <p:nvPr/>
        </p:nvSpPr>
        <p:spPr>
          <a:xfrm>
            <a:off x="5078418" y="3963863"/>
            <a:ext cx="1977750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15. ¡Se </a:t>
            </a:r>
            <a:r>
              <a:rPr lang="en-US" sz="1050" dirty="0" err="1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rompió</a:t>
            </a: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la </a:t>
            </a:r>
            <a:r>
              <a:rPr lang="en-US" sz="1050" dirty="0" err="1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fuente</a:t>
            </a: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!</a:t>
            </a:r>
            <a:endParaRPr lang="en-US" sz="105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9C41F94-50DA-6E46-992C-1391EDA5A3E3}"/>
              </a:ext>
            </a:extLst>
          </p:cNvPr>
          <p:cNvSpPr txBox="1"/>
          <p:nvPr/>
        </p:nvSpPr>
        <p:spPr>
          <a:xfrm>
            <a:off x="5050728" y="3547897"/>
            <a:ext cx="2651127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14. Baby Moon, </a:t>
            </a:r>
            <a:r>
              <a:rPr lang="en-US" sz="1050" dirty="0" err="1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vacaciones</a:t>
            </a: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de </a:t>
            </a:r>
            <a:r>
              <a:rPr lang="en-US" sz="1050" dirty="0" err="1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embarazo</a:t>
            </a:r>
            <a:endParaRPr lang="en-US" sz="105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C84FA75-8A7F-D847-956D-30FB98ECB6FD}"/>
              </a:ext>
            </a:extLst>
          </p:cNvPr>
          <p:cNvSpPr txBox="1"/>
          <p:nvPr/>
        </p:nvSpPr>
        <p:spPr>
          <a:xfrm>
            <a:off x="5093151" y="4418034"/>
            <a:ext cx="1977750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16. La </a:t>
            </a:r>
            <a:r>
              <a:rPr lang="en-US" sz="1050" dirty="0" err="1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llegada</a:t>
            </a: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del </a:t>
            </a:r>
            <a:r>
              <a:rPr lang="en-US" sz="1050" dirty="0" err="1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bebé</a:t>
            </a:r>
            <a:endParaRPr lang="en-US" sz="105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6B7FCE1-9B72-1A41-B2E0-A6B77981EE37}"/>
              </a:ext>
            </a:extLst>
          </p:cNvPr>
          <p:cNvSpPr txBox="1"/>
          <p:nvPr/>
        </p:nvSpPr>
        <p:spPr>
          <a:xfrm>
            <a:off x="3793256" y="3064066"/>
            <a:ext cx="125427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👶🤔📚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F1370B9-BEC0-F34F-91E0-5BD029761D35}"/>
              </a:ext>
            </a:extLst>
          </p:cNvPr>
          <p:cNvSpPr txBox="1"/>
          <p:nvPr/>
        </p:nvSpPr>
        <p:spPr>
          <a:xfrm>
            <a:off x="3793257" y="3955734"/>
            <a:ext cx="125427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🤰💧💔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8CC484C-BCC5-FC4B-8AD5-36B3CE2CC5BD}"/>
              </a:ext>
            </a:extLst>
          </p:cNvPr>
          <p:cNvSpPr txBox="1"/>
          <p:nvPr/>
        </p:nvSpPr>
        <p:spPr>
          <a:xfrm>
            <a:off x="3793256" y="3499518"/>
            <a:ext cx="125427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👶🌜🌴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6D27937-7DF5-3D43-892C-E835799351A9}"/>
              </a:ext>
            </a:extLst>
          </p:cNvPr>
          <p:cNvSpPr txBox="1"/>
          <p:nvPr/>
        </p:nvSpPr>
        <p:spPr>
          <a:xfrm>
            <a:off x="3793257" y="4394762"/>
            <a:ext cx="125427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👶🚗🏠😊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538CC0CE-20A5-BF49-9198-49C923538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277455" y="1911789"/>
            <a:ext cx="435867" cy="387438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7C0D5B59-AEFA-114C-A22B-8F3F6765F6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5581">
            <a:off x="7457459" y="2341233"/>
            <a:ext cx="288603" cy="529106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3FF74BBB-4DC4-4743-A0FB-BE5E7A725463}"/>
              </a:ext>
            </a:extLst>
          </p:cNvPr>
          <p:cNvGrpSpPr/>
          <p:nvPr/>
        </p:nvGrpSpPr>
        <p:grpSpPr>
          <a:xfrm>
            <a:off x="10645459" y="5816527"/>
            <a:ext cx="722195" cy="618931"/>
            <a:chOff x="10645459" y="5816527"/>
            <a:chExt cx="722195" cy="618931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D3ED2D9C-9FF8-2C48-B38A-62D642E8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45459" y="5816527"/>
              <a:ext cx="707350" cy="618931"/>
            </a:xfrm>
            <a:prstGeom prst="rect">
              <a:avLst/>
            </a:prstGeom>
          </p:spPr>
        </p:pic>
        <p:sp>
          <p:nvSpPr>
            <p:cNvPr id="69" name="Title 1">
              <a:extLst>
                <a:ext uri="{FF2B5EF4-FFF2-40B4-BE49-F238E27FC236}">
                  <a16:creationId xmlns:a16="http://schemas.microsoft.com/office/drawing/2014/main" id="{8F4D600B-BC92-4844-80CC-65B23DA3374E}"/>
                </a:ext>
              </a:extLst>
            </p:cNvPr>
            <p:cNvSpPr txBox="1">
              <a:spLocks/>
            </p:cNvSpPr>
            <p:nvPr/>
          </p:nvSpPr>
          <p:spPr>
            <a:xfrm>
              <a:off x="10645459" y="5853851"/>
              <a:ext cx="722195" cy="581607"/>
            </a:xfrm>
            <a:prstGeom prst="rect">
              <a:avLst/>
            </a:prstGeom>
            <a:noFill/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rgbClr val="25346A"/>
                  </a:solidFill>
                  <a:latin typeface="Quatro Slab" panose="02000503030000020004" pitchFamily="2" charset="77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</a:p>
          </p:txBody>
        </p:sp>
      </p:grpSp>
      <p:pic>
        <p:nvPicPr>
          <p:cNvPr id="70" name="Picture 69" descr="A picture containing light&#10;&#10;Description automatically generated">
            <a:extLst>
              <a:ext uri="{FF2B5EF4-FFF2-40B4-BE49-F238E27FC236}">
                <a16:creationId xmlns:a16="http://schemas.microsoft.com/office/drawing/2014/main" id="{7E6F203F-EFCC-5E42-A6B5-9349D981B27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866" t="44366" r="50329" b="17486"/>
          <a:stretch/>
        </p:blipFill>
        <p:spPr>
          <a:xfrm>
            <a:off x="0" y="2977868"/>
            <a:ext cx="2181184" cy="2616199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5FC2F0D7-CEB2-9848-9262-C33B94E3520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 rot="1595526">
            <a:off x="2341145" y="5651596"/>
            <a:ext cx="265834" cy="255466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581E7F29-BB28-5848-BFCE-9CF76E79685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427779" y="5280888"/>
            <a:ext cx="272560" cy="26192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E93DBF86-B641-F149-B731-9438B705E92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 rot="9900000">
            <a:off x="2071630" y="5124499"/>
            <a:ext cx="308299" cy="29627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F13A15D-6161-42A9-B3B0-DC10AAAF7D65}"/>
              </a:ext>
            </a:extLst>
          </p:cNvPr>
          <p:cNvSpPr/>
          <p:nvPr/>
        </p:nvSpPr>
        <p:spPr>
          <a:xfrm>
            <a:off x="480980" y="481350"/>
            <a:ext cx="9413400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 b="1" dirty="0">
                <a:solidFill>
                  <a:srgbClr val="00257A"/>
                </a:solidFill>
                <a:latin typeface="Arial"/>
                <a:ea typeface="+mj-ea"/>
                <a:cs typeface="Arial"/>
              </a:rPr>
              <a:t>Pictionary</a:t>
            </a:r>
            <a:endParaRPr lang="en-US" sz="3600" dirty="0">
              <a:ea typeface="+mn-lt"/>
              <a:cs typeface="+mn-lt"/>
            </a:endParaRPr>
          </a:p>
          <a:p>
            <a:endParaRPr lang="en-US" sz="3600" b="1" dirty="0">
              <a:solidFill>
                <a:srgbClr val="00257A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62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apsplat_cartoon_musical_expression_mallets_happy_carefree_001_4794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MicrosoftTeams-image (12)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041" y="3116131"/>
            <a:ext cx="968142" cy="968142"/>
          </a:xfrm>
          <a:prstGeom prst="rect">
            <a:avLst/>
          </a:prstGeom>
        </p:spPr>
      </p:pic>
      <p:pic>
        <p:nvPicPr>
          <p:cNvPr id="39" name="Picture 38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AABD2110-78D6-D948-9DAB-FEAFDA4C35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4112" y="1560018"/>
            <a:ext cx="1614395" cy="30770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F0D6AD-8595-8445-95AA-CD86F23A27D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248586" y="466196"/>
            <a:ext cx="1292289" cy="381813"/>
          </a:xfrm>
          <a:prstGeom prst="rect">
            <a:avLst/>
          </a:prstGeom>
        </p:spPr>
      </p:pic>
      <p:pic>
        <p:nvPicPr>
          <p:cNvPr id="9" name="Picture 8" descr="A grey surfac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8717895F-64D9-104E-B6D0-BA4883B0A71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85887"/>
          <a:stretch/>
        </p:blipFill>
        <p:spPr>
          <a:xfrm>
            <a:off x="3999485" y="4505941"/>
            <a:ext cx="3940963" cy="432122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295CAAD0-123D-9440-A2E1-BF8C4C7D6E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4300" y="2071654"/>
            <a:ext cx="2037965" cy="2970275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A2CE56FC-ED1D-D242-9615-2419B7BF34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57422" y="3749458"/>
            <a:ext cx="1186739" cy="1059708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5EA326FC-A685-E640-B72E-7CAEA9384A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83444" y="3903942"/>
            <a:ext cx="961901" cy="887694"/>
          </a:xfrm>
          <a:prstGeom prst="rect">
            <a:avLst/>
          </a:prstGeom>
        </p:spPr>
      </p:pic>
      <p:pic>
        <p:nvPicPr>
          <p:cNvPr id="10" name="audio_hero_Show-And-Tell_SIPML_Q-0149.mp3" descr="audio_hero_Show-And-Tell_SIPML_Q-0149.mp3">
            <a:hlinkClick r:id="" action="ppaction://media"/>
            <a:extLst>
              <a:ext uri="{FF2B5EF4-FFF2-40B4-BE49-F238E27FC236}">
                <a16:creationId xmlns:a16="http://schemas.microsoft.com/office/drawing/2014/main" id="{2A63D164-5DD2-7748-A6A8-DFF3CAA293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15825" y="189056"/>
            <a:ext cx="458805" cy="458805"/>
          </a:xfrm>
          <a:prstGeom prst="rect">
            <a:avLst/>
          </a:prstGeom>
        </p:spPr>
      </p:pic>
      <p:pic>
        <p:nvPicPr>
          <p:cNvPr id="31" name="Picture 30" descr="Shape, polygon&#10;&#10;Description automatically generated">
            <a:extLst>
              <a:ext uri="{FF2B5EF4-FFF2-40B4-BE49-F238E27FC236}">
                <a16:creationId xmlns:a16="http://schemas.microsoft.com/office/drawing/2014/main" id="{66C1570A-1882-894F-BF2A-229318D00C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40589" y="5127009"/>
            <a:ext cx="576356" cy="55387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E2FF107-12DA-444F-913A-F8EA45B95899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7396339" y="3231645"/>
            <a:ext cx="695430" cy="66830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D591CC6-AEE1-1542-B502-4F400839FA60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8228670" y="4339382"/>
            <a:ext cx="406754" cy="39089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0D7FA8E-D2AD-7946-B820-7A2B93A4D8BA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5298117" y="4942352"/>
            <a:ext cx="761581" cy="73187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5091536-ACF4-3B40-A6FA-2F0BC9B428F5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 rot="9900000">
            <a:off x="8047468" y="3684359"/>
            <a:ext cx="564405" cy="54239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63B3AC5-B05F-BB49-8EF6-E8EF1B223302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4933362" y="4835476"/>
            <a:ext cx="299755" cy="288065"/>
          </a:xfrm>
          <a:prstGeom prst="rect">
            <a:avLst/>
          </a:prstGeom>
        </p:spPr>
      </p:pic>
      <p:pic>
        <p:nvPicPr>
          <p:cNvPr id="41" name="Picture 40" descr="Icon&#10;&#10;Description automatically generated">
            <a:extLst>
              <a:ext uri="{FF2B5EF4-FFF2-40B4-BE49-F238E27FC236}">
                <a16:creationId xmlns:a16="http://schemas.microsoft.com/office/drawing/2014/main" id="{117CD299-64BE-8742-9899-5ED8EB2AC30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07873" y="3936661"/>
            <a:ext cx="530014" cy="83880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9EDACE5-814D-7947-9B27-1E024CCFC69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04456" y="4090397"/>
            <a:ext cx="688307" cy="1089321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5DD5B42D-9859-D348-878D-1D9D88408311}"/>
              </a:ext>
            </a:extLst>
          </p:cNvPr>
          <p:cNvGrpSpPr/>
          <p:nvPr/>
        </p:nvGrpSpPr>
        <p:grpSpPr>
          <a:xfrm>
            <a:off x="10645459" y="5816527"/>
            <a:ext cx="722195" cy="618931"/>
            <a:chOff x="10645459" y="5816527"/>
            <a:chExt cx="722195" cy="618931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0625020-D93E-434F-B68A-1A1219010F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0645459" y="5816527"/>
              <a:ext cx="707350" cy="618931"/>
            </a:xfrm>
            <a:prstGeom prst="rect">
              <a:avLst/>
            </a:prstGeom>
          </p:spPr>
        </p:pic>
        <p:sp>
          <p:nvSpPr>
            <p:cNvPr id="47" name="Title 1">
              <a:extLst>
                <a:ext uri="{FF2B5EF4-FFF2-40B4-BE49-F238E27FC236}">
                  <a16:creationId xmlns:a16="http://schemas.microsoft.com/office/drawing/2014/main" id="{1E8CC6FA-F6F7-5B47-B3CD-B7CD6E6EB68D}"/>
                </a:ext>
              </a:extLst>
            </p:cNvPr>
            <p:cNvSpPr txBox="1">
              <a:spLocks/>
            </p:cNvSpPr>
            <p:nvPr/>
          </p:nvSpPr>
          <p:spPr>
            <a:xfrm>
              <a:off x="10645459" y="5853851"/>
              <a:ext cx="722195" cy="581607"/>
            </a:xfrm>
            <a:prstGeom prst="rect">
              <a:avLst/>
            </a:prstGeom>
            <a:noFill/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rgbClr val="25346A"/>
                  </a:solidFill>
                  <a:latin typeface="Quatro Slab" panose="02000503030000020004" pitchFamily="2" charset="77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096856B-A929-44E8-8E33-4606A463E28B}"/>
              </a:ext>
            </a:extLst>
          </p:cNvPr>
          <p:cNvSpPr/>
          <p:nvPr/>
        </p:nvSpPr>
        <p:spPr>
          <a:xfrm>
            <a:off x="0" y="4659277"/>
            <a:ext cx="2692655" cy="21987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8C2CA84E-1FC0-404A-9D3A-B90ACA4DC229}"/>
              </a:ext>
            </a:extLst>
          </p:cNvPr>
          <p:cNvSpPr txBox="1">
            <a:spLocks/>
          </p:cNvSpPr>
          <p:nvPr/>
        </p:nvSpPr>
        <p:spPr>
          <a:xfrm>
            <a:off x="1838981" y="5153745"/>
            <a:ext cx="8261969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25346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dirty="0" err="1">
                <a:solidFill>
                  <a:srgbClr val="00257A"/>
                </a:solidFill>
                <a:latin typeface="Arial"/>
                <a:cs typeface="Arial"/>
              </a:rPr>
              <a:t>Bienvenidos</a:t>
            </a:r>
            <a:r>
              <a:rPr lang="en-US" sz="3600" dirty="0">
                <a:solidFill>
                  <a:srgbClr val="00257A"/>
                </a:solidFill>
                <a:latin typeface="Arial"/>
                <a:cs typeface="Arial"/>
              </a:rPr>
              <a:t> a </a:t>
            </a:r>
            <a:r>
              <a:rPr lang="en-US" sz="3600" dirty="0" err="1">
                <a:solidFill>
                  <a:srgbClr val="00257A"/>
                </a:solidFill>
                <a:latin typeface="Arial"/>
                <a:cs typeface="Arial"/>
              </a:rPr>
              <a:t>nuestro</a:t>
            </a:r>
            <a:r>
              <a:rPr lang="en-US" sz="3600" dirty="0">
                <a:solidFill>
                  <a:srgbClr val="00257A"/>
                </a:solidFill>
                <a:latin typeface="Arial"/>
                <a:cs typeface="Arial"/>
              </a:rPr>
              <a:t> Baby Shower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47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87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picture containing light&#10;&#10;Description automatically generated">
            <a:extLst>
              <a:ext uri="{FF2B5EF4-FFF2-40B4-BE49-F238E27FC236}">
                <a16:creationId xmlns:a16="http://schemas.microsoft.com/office/drawing/2014/main" id="{AA76A367-BCC6-F14D-9AFC-1F135DE0B9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026" t="14513" r="17395" b="35479"/>
          <a:stretch/>
        </p:blipFill>
        <p:spPr>
          <a:xfrm>
            <a:off x="9402853" y="690803"/>
            <a:ext cx="2807992" cy="2890597"/>
          </a:xfrm>
          <a:prstGeom prst="rect">
            <a:avLst/>
          </a:prstGeom>
        </p:spPr>
      </p:pic>
      <p:pic>
        <p:nvPicPr>
          <p:cNvPr id="29" name="Picture 28" descr="A picture containing light&#10;&#10;Description automatically generated">
            <a:extLst>
              <a:ext uri="{FF2B5EF4-FFF2-40B4-BE49-F238E27FC236}">
                <a16:creationId xmlns:a16="http://schemas.microsoft.com/office/drawing/2014/main" id="{92898B7B-86DD-BD4A-A692-C15DAD5D54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66" t="44366" r="35153" b="17486"/>
          <a:stretch/>
        </p:blipFill>
        <p:spPr>
          <a:xfrm rot="18924165">
            <a:off x="-354361" y="1655454"/>
            <a:ext cx="3221961" cy="26161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9DFF6F9-BBF1-0F40-961F-B97C1015F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055" y="688596"/>
            <a:ext cx="10515600" cy="1462007"/>
          </a:xfrm>
          <a:noFill/>
        </p:spPr>
        <p:txBody>
          <a:bodyPr>
            <a:noAutofit/>
          </a:bodyPr>
          <a:lstStyle/>
          <a:p>
            <a:r>
              <a:rPr lang="en-US" sz="4000" u="sng" dirty="0" err="1">
                <a:solidFill>
                  <a:srgbClr val="00257A"/>
                </a:solidFill>
                <a:latin typeface="Arial"/>
                <a:cs typeface="Arial"/>
              </a:rPr>
              <a:t>Actividad</a:t>
            </a:r>
            <a:r>
              <a:rPr lang="en-US" sz="4000" u="sng" dirty="0">
                <a:solidFill>
                  <a:srgbClr val="00257A"/>
                </a:solidFill>
                <a:latin typeface="Arial"/>
                <a:cs typeface="Arial"/>
              </a:rPr>
              <a:t> #3</a:t>
            </a:r>
            <a:br>
              <a:rPr lang="en-US" sz="4000" u="sng" dirty="0"/>
            </a:br>
            <a:br>
              <a:rPr lang="en-US" sz="4000" dirty="0"/>
            </a:br>
            <a:r>
              <a:rPr lang="en-US" sz="4000" dirty="0">
                <a:solidFill>
                  <a:srgbClr val="00257A"/>
                </a:solidFill>
                <a:latin typeface="Arial"/>
                <a:cs typeface="Arial"/>
              </a:rPr>
              <a:t>¿</a:t>
            </a:r>
            <a:r>
              <a:rPr lang="en-US" sz="4000" dirty="0" err="1">
                <a:solidFill>
                  <a:srgbClr val="00257A"/>
                </a:solidFill>
                <a:latin typeface="Arial"/>
                <a:cs typeface="Arial"/>
              </a:rPr>
              <a:t>Qué</a:t>
            </a:r>
            <a:r>
              <a:rPr lang="en-US" sz="4000" dirty="0">
                <a:solidFill>
                  <a:srgbClr val="00257A"/>
                </a:solidFill>
                <a:latin typeface="Arial"/>
                <a:cs typeface="Arial"/>
              </a:rPr>
              <a:t> dice?</a:t>
            </a:r>
            <a:endParaRPr lang="en-US" sz="4000" dirty="0">
              <a:solidFill>
                <a:srgbClr val="00257A"/>
              </a:solidFill>
              <a:cs typeface="Calibri" panose="020F0502020204030204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915E2F-BB82-654D-B293-F0A748A4B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5358" y="2292587"/>
            <a:ext cx="6693724" cy="1010673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solidFill>
                  <a:srgbClr val="CF3272"/>
                </a:solidFill>
                <a:latin typeface="Arial"/>
                <a:ea typeface="Open Sans"/>
                <a:cs typeface="Calibri"/>
              </a:rPr>
              <a:t>¡</a:t>
            </a:r>
            <a:r>
              <a:rPr lang="en-US" sz="1800" dirty="0" err="1">
                <a:solidFill>
                  <a:srgbClr val="CF3272"/>
                </a:solidFill>
                <a:latin typeface="Arial"/>
                <a:ea typeface="Open Sans"/>
                <a:cs typeface="Calibri"/>
              </a:rPr>
              <a:t>Ordena</a:t>
            </a:r>
            <a:r>
              <a:rPr lang="en-US" sz="1800" dirty="0">
                <a:solidFill>
                  <a:srgbClr val="CF3272"/>
                </a:solidFill>
                <a:latin typeface="Arial"/>
                <a:ea typeface="Open Sans"/>
                <a:cs typeface="Calibri"/>
              </a:rPr>
              <a:t> las </a:t>
            </a:r>
            <a:r>
              <a:rPr lang="en-US" sz="1800" dirty="0" err="1">
                <a:solidFill>
                  <a:srgbClr val="CF3272"/>
                </a:solidFill>
                <a:latin typeface="Arial"/>
                <a:ea typeface="Open Sans"/>
                <a:cs typeface="Calibri"/>
              </a:rPr>
              <a:t>letras</a:t>
            </a:r>
            <a:r>
              <a:rPr lang="en-US" sz="1800" dirty="0">
                <a:solidFill>
                  <a:srgbClr val="CF3272"/>
                </a:solidFill>
                <a:latin typeface="Arial"/>
                <a:ea typeface="Open Sans"/>
                <a:cs typeface="Calibri"/>
              </a:rPr>
              <a:t> y </a:t>
            </a:r>
            <a:r>
              <a:rPr lang="en-US" sz="1800" dirty="0" err="1">
                <a:solidFill>
                  <a:srgbClr val="CF3272"/>
                </a:solidFill>
                <a:latin typeface="Arial"/>
                <a:ea typeface="Open Sans"/>
                <a:cs typeface="Calibri"/>
              </a:rPr>
              <a:t>adivina</a:t>
            </a:r>
            <a:r>
              <a:rPr lang="en-US" sz="1800" dirty="0">
                <a:solidFill>
                  <a:srgbClr val="CF3272"/>
                </a:solidFill>
                <a:latin typeface="Arial"/>
                <a:ea typeface="Open Sans"/>
                <a:cs typeface="Calibri"/>
              </a:rPr>
              <a:t> la palabra </a:t>
            </a:r>
            <a:r>
              <a:rPr lang="en-US" sz="1800" dirty="0" err="1">
                <a:solidFill>
                  <a:srgbClr val="CF3272"/>
                </a:solidFill>
                <a:latin typeface="Arial"/>
                <a:ea typeface="Open Sans"/>
                <a:cs typeface="Calibri"/>
              </a:rPr>
              <a:t>correcta</a:t>
            </a:r>
            <a:r>
              <a:rPr lang="en-US" sz="1800" dirty="0">
                <a:solidFill>
                  <a:srgbClr val="CF3272"/>
                </a:solidFill>
                <a:latin typeface="Arial"/>
                <a:ea typeface="Open Sans"/>
                <a:cs typeface="Calibri"/>
              </a:rPr>
              <a:t>!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7EB251-B54F-724E-8DC9-C78911C093F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42016" y="3885407"/>
            <a:ext cx="208021" cy="19990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E661C0F-FC88-DD49-9566-6135A8035315}"/>
              </a:ext>
            </a:extLst>
          </p:cNvPr>
          <p:cNvGrpSpPr/>
          <p:nvPr/>
        </p:nvGrpSpPr>
        <p:grpSpPr>
          <a:xfrm>
            <a:off x="0" y="4702670"/>
            <a:ext cx="2585358" cy="2018805"/>
            <a:chOff x="0" y="4702670"/>
            <a:chExt cx="2585358" cy="2018805"/>
          </a:xfrm>
          <a:solidFill>
            <a:srgbClr val="F2F2F2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A267474-F80D-ED4F-8944-CA95E19D629D}"/>
                </a:ext>
              </a:extLst>
            </p:cNvPr>
            <p:cNvSpPr/>
            <p:nvPr/>
          </p:nvSpPr>
          <p:spPr>
            <a:xfrm>
              <a:off x="0" y="5156696"/>
              <a:ext cx="2460702" cy="1464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A5842C1-3CFF-C341-A1E0-B580DDA2E673}"/>
                </a:ext>
              </a:extLst>
            </p:cNvPr>
            <p:cNvGrpSpPr/>
            <p:nvPr/>
          </p:nvGrpSpPr>
          <p:grpSpPr>
            <a:xfrm>
              <a:off x="136073" y="4702670"/>
              <a:ext cx="2449285" cy="2018805"/>
              <a:chOff x="4093038" y="1252847"/>
              <a:chExt cx="4005922" cy="3301851"/>
            </a:xfrm>
            <a:grpFill/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121F33BA-43F9-3748-8C3B-710E5474FE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/>
              <a:stretch/>
            </p:blipFill>
            <p:spPr>
              <a:xfrm>
                <a:off x="4093038" y="1252847"/>
                <a:ext cx="4005922" cy="3301851"/>
              </a:xfrm>
              <a:prstGeom prst="rect">
                <a:avLst/>
              </a:prstGeom>
              <a:grpFill/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933DC54F-C512-A640-9E28-38755B0BBE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/>
            </p:blipFill>
            <p:spPr>
              <a:xfrm>
                <a:off x="4157998" y="1379952"/>
                <a:ext cx="3876003" cy="3011502"/>
              </a:xfrm>
              <a:prstGeom prst="rect">
                <a:avLst/>
              </a:prstGeom>
              <a:grpFill/>
            </p:spPr>
          </p:pic>
        </p:grpSp>
      </p:grpSp>
      <p:pic>
        <p:nvPicPr>
          <p:cNvPr id="22" name="Picture 21" descr="Shape, polygon&#10;&#10;Description automatically generated">
            <a:extLst>
              <a:ext uri="{FF2B5EF4-FFF2-40B4-BE49-F238E27FC236}">
                <a16:creationId xmlns:a16="http://schemas.microsoft.com/office/drawing/2014/main" id="{7B565A8E-053F-5E41-9F23-3D067DA3FA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1011" y="587931"/>
            <a:ext cx="576356" cy="55387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9F66800-8DE7-C24E-902B-0A45F66C63E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255982" y="1458415"/>
            <a:ext cx="695430" cy="66830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F47C97B-E25B-3045-A14D-276E6B16ABA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1832918" y="489097"/>
            <a:ext cx="277818" cy="26698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D911F26-6518-9846-A122-EE352147CAB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269189" y="1172346"/>
            <a:ext cx="761581" cy="7318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9D7554E-57E4-024C-AA28-03E17ECA3C9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 rot="9900000">
            <a:off x="11422115" y="125148"/>
            <a:ext cx="564405" cy="54239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B4F570D-8B65-A648-B52C-409BF21225AA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4880892" y="252312"/>
            <a:ext cx="299755" cy="288065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67AAB760-031D-EA48-88D7-345C32A5A45A}"/>
              </a:ext>
            </a:extLst>
          </p:cNvPr>
          <p:cNvGrpSpPr/>
          <p:nvPr/>
        </p:nvGrpSpPr>
        <p:grpSpPr>
          <a:xfrm>
            <a:off x="10645459" y="5816527"/>
            <a:ext cx="722195" cy="618931"/>
            <a:chOff x="10645459" y="5816527"/>
            <a:chExt cx="722195" cy="618931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3FE1834-EEC8-844E-A11A-6E986302DF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645459" y="5816527"/>
              <a:ext cx="707350" cy="618931"/>
            </a:xfrm>
            <a:prstGeom prst="rect">
              <a:avLst/>
            </a:prstGeom>
          </p:spPr>
        </p:pic>
        <p:sp>
          <p:nvSpPr>
            <p:cNvPr id="32" name="Title 1">
              <a:extLst>
                <a:ext uri="{FF2B5EF4-FFF2-40B4-BE49-F238E27FC236}">
                  <a16:creationId xmlns:a16="http://schemas.microsoft.com/office/drawing/2014/main" id="{6310CD0E-DFA2-A649-8DA1-F236FD52523F}"/>
                </a:ext>
              </a:extLst>
            </p:cNvPr>
            <p:cNvSpPr txBox="1">
              <a:spLocks/>
            </p:cNvSpPr>
            <p:nvPr/>
          </p:nvSpPr>
          <p:spPr>
            <a:xfrm>
              <a:off x="10645459" y="5853851"/>
              <a:ext cx="722195" cy="581607"/>
            </a:xfrm>
            <a:prstGeom prst="rect">
              <a:avLst/>
            </a:prstGeom>
            <a:noFill/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rgbClr val="25346A"/>
                  </a:solidFill>
                  <a:latin typeface="Quatro Slab" panose="02000503030000020004" pitchFamily="2" charset="77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</a:p>
          </p:txBody>
        </p:sp>
      </p:grp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7D353C73-8F80-4E3B-ACB7-936F79D7F3FA}"/>
              </a:ext>
            </a:extLst>
          </p:cNvPr>
          <p:cNvSpPr txBox="1">
            <a:spLocks/>
          </p:cNvSpPr>
          <p:nvPr/>
        </p:nvSpPr>
        <p:spPr>
          <a:xfrm>
            <a:off x="3458249" y="3675319"/>
            <a:ext cx="5958522" cy="329038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err="1">
                <a:solidFill>
                  <a:srgbClr val="00257A"/>
                </a:solidFill>
                <a:latin typeface="Arial"/>
                <a:ea typeface="Open Sans"/>
                <a:cs typeface="Arial"/>
              </a:rPr>
              <a:t>Así</a:t>
            </a:r>
            <a:r>
              <a:rPr lang="en-US" sz="1200" b="1" dirty="0">
                <a:solidFill>
                  <a:srgbClr val="00257A"/>
                </a:solidFill>
                <a:latin typeface="Arial"/>
                <a:ea typeface="Open Sans"/>
                <a:cs typeface="Arial"/>
              </a:rPr>
              <a:t> se </a:t>
            </a:r>
            <a:r>
              <a:rPr lang="en-US" sz="1200" b="1" dirty="0" err="1">
                <a:solidFill>
                  <a:srgbClr val="00257A"/>
                </a:solidFill>
                <a:latin typeface="Arial"/>
                <a:ea typeface="Open Sans"/>
                <a:cs typeface="Arial"/>
              </a:rPr>
              <a:t>juega</a:t>
            </a:r>
            <a:endParaRPr lang="en-US" dirty="0"/>
          </a:p>
          <a:p>
            <a:pPr lvl="1">
              <a:spcBef>
                <a:spcPts val="1000"/>
              </a:spcBef>
            </a:pPr>
            <a:r>
              <a:rPr lang="en-US" sz="1200" dirty="0" err="1">
                <a:solidFill>
                  <a:srgbClr val="00257A"/>
                </a:solidFill>
                <a:latin typeface="Arial"/>
                <a:ea typeface="Open Sans"/>
                <a:cs typeface="Calibri"/>
              </a:rPr>
              <a:t>Cada</a:t>
            </a:r>
            <a:r>
              <a:rPr lang="en-US" sz="1200" dirty="0">
                <a:solidFill>
                  <a:srgbClr val="00257A"/>
                </a:solidFill>
                <a:latin typeface="Arial"/>
                <a:ea typeface="Open Sans"/>
                <a:cs typeface="Calibri"/>
              </a:rPr>
              <a:t> </a:t>
            </a:r>
            <a:r>
              <a:rPr lang="en-US" sz="1200" dirty="0" err="1">
                <a:solidFill>
                  <a:srgbClr val="00257A"/>
                </a:solidFill>
                <a:latin typeface="Arial"/>
                <a:ea typeface="Open Sans"/>
                <a:cs typeface="Calibri"/>
              </a:rPr>
              <a:t>pantalla</a:t>
            </a:r>
            <a:r>
              <a:rPr lang="en-US" sz="1200" dirty="0">
                <a:solidFill>
                  <a:srgbClr val="00257A"/>
                </a:solidFill>
                <a:latin typeface="Arial"/>
                <a:ea typeface="Open Sans"/>
                <a:cs typeface="Calibri"/>
              </a:rPr>
              <a:t> </a:t>
            </a:r>
            <a:r>
              <a:rPr lang="en-US" sz="1200" dirty="0" err="1">
                <a:solidFill>
                  <a:srgbClr val="00257A"/>
                </a:solidFill>
                <a:latin typeface="Arial"/>
                <a:ea typeface="Open Sans"/>
                <a:cs typeface="Calibri"/>
              </a:rPr>
              <a:t>contiene</a:t>
            </a:r>
            <a:r>
              <a:rPr lang="en-US" sz="1200" dirty="0">
                <a:solidFill>
                  <a:srgbClr val="00257A"/>
                </a:solidFill>
                <a:latin typeface="Arial"/>
                <a:ea typeface="Open Sans"/>
                <a:cs typeface="Calibri"/>
              </a:rPr>
              <a:t> una </a:t>
            </a:r>
            <a:r>
              <a:rPr lang="en-US" sz="1200" dirty="0" err="1">
                <a:solidFill>
                  <a:srgbClr val="00257A"/>
                </a:solidFill>
                <a:latin typeface="Arial"/>
                <a:ea typeface="Open Sans"/>
                <a:cs typeface="Calibri"/>
              </a:rPr>
              <a:t>frase</a:t>
            </a:r>
            <a:r>
              <a:rPr lang="en-US" sz="1200" dirty="0">
                <a:solidFill>
                  <a:srgbClr val="00257A"/>
                </a:solidFill>
                <a:latin typeface="Arial"/>
                <a:ea typeface="Open Sans"/>
                <a:cs typeface="Calibri"/>
              </a:rPr>
              <a:t> o palabra </a:t>
            </a:r>
            <a:r>
              <a:rPr lang="en-US" sz="1200" dirty="0" err="1">
                <a:solidFill>
                  <a:srgbClr val="00257A"/>
                </a:solidFill>
                <a:latin typeface="Arial"/>
                <a:ea typeface="Open Sans"/>
                <a:cs typeface="Calibri"/>
              </a:rPr>
              <a:t>descompuesta</a:t>
            </a:r>
            <a:r>
              <a:rPr lang="en-US" sz="1200" dirty="0">
                <a:solidFill>
                  <a:srgbClr val="00257A"/>
                </a:solidFill>
                <a:latin typeface="Arial"/>
                <a:ea typeface="Open Sans"/>
                <a:cs typeface="Calibri"/>
              </a:rPr>
              <a:t> </a:t>
            </a:r>
            <a:r>
              <a:rPr lang="en-US" sz="1200" dirty="0" err="1">
                <a:solidFill>
                  <a:srgbClr val="00257A"/>
                </a:solidFill>
                <a:latin typeface="Arial"/>
                <a:ea typeface="Open Sans"/>
                <a:cs typeface="Calibri"/>
              </a:rPr>
              <a:t>relaciona</a:t>
            </a:r>
            <a:r>
              <a:rPr lang="en-US" sz="1200" dirty="0">
                <a:solidFill>
                  <a:srgbClr val="00257A"/>
                </a:solidFill>
                <a:latin typeface="Arial"/>
                <a:ea typeface="Open Sans"/>
                <a:cs typeface="Calibri"/>
              </a:rPr>
              <a:t> al </a:t>
            </a:r>
            <a:r>
              <a:rPr lang="en-US" sz="1200" dirty="0" err="1">
                <a:solidFill>
                  <a:srgbClr val="00257A"/>
                </a:solidFill>
                <a:latin typeface="Arial"/>
                <a:ea typeface="Open Sans"/>
                <a:cs typeface="Calibri"/>
              </a:rPr>
              <a:t>embarazo</a:t>
            </a:r>
            <a:r>
              <a:rPr lang="en-US" sz="1200" dirty="0">
                <a:solidFill>
                  <a:srgbClr val="00257A"/>
                </a:solidFill>
                <a:latin typeface="Arial"/>
                <a:ea typeface="Open Sans"/>
                <a:cs typeface="Calibri"/>
              </a:rPr>
              <a:t> o a </a:t>
            </a:r>
            <a:r>
              <a:rPr lang="en-US" sz="1200" dirty="0" err="1">
                <a:solidFill>
                  <a:srgbClr val="00257A"/>
                </a:solidFill>
                <a:latin typeface="Arial"/>
                <a:ea typeface="Open Sans"/>
                <a:cs typeface="Calibri"/>
              </a:rPr>
              <a:t>bebés</a:t>
            </a:r>
            <a:endParaRPr lang="en-US" sz="1200" dirty="0">
              <a:solidFill>
                <a:srgbClr val="00257A"/>
              </a:solidFill>
              <a:latin typeface="Arial"/>
              <a:ea typeface="Open Sans"/>
              <a:cs typeface="Calibri"/>
            </a:endParaRPr>
          </a:p>
          <a:p>
            <a:pPr lvl="1">
              <a:spcBef>
                <a:spcPts val="1000"/>
              </a:spcBef>
            </a:pPr>
            <a:r>
              <a:rPr lang="en-US" sz="1200" dirty="0">
                <a:solidFill>
                  <a:srgbClr val="00257A"/>
                </a:solidFill>
                <a:latin typeface="Arial"/>
                <a:ea typeface="Open Sans"/>
                <a:cs typeface="Arial"/>
              </a:rPr>
              <a:t>Ten a la mano </a:t>
            </a:r>
            <a:r>
              <a:rPr lang="en-US" sz="1200" dirty="0" err="1">
                <a:solidFill>
                  <a:srgbClr val="00257A"/>
                </a:solidFill>
                <a:latin typeface="Arial"/>
                <a:ea typeface="Open Sans"/>
                <a:cs typeface="Arial"/>
              </a:rPr>
              <a:t>papel</a:t>
            </a:r>
            <a:r>
              <a:rPr lang="en-US" sz="1200" dirty="0">
                <a:solidFill>
                  <a:srgbClr val="00257A"/>
                </a:solidFill>
                <a:latin typeface="Arial"/>
                <a:ea typeface="Open Sans"/>
                <a:cs typeface="Arial"/>
              </a:rPr>
              <a:t> y </a:t>
            </a:r>
            <a:r>
              <a:rPr lang="en-US" sz="1200" dirty="0" err="1">
                <a:solidFill>
                  <a:srgbClr val="00257A"/>
                </a:solidFill>
                <a:latin typeface="Arial"/>
                <a:ea typeface="Open Sans"/>
                <a:cs typeface="Arial"/>
              </a:rPr>
              <a:t>lápiz</a:t>
            </a:r>
            <a:r>
              <a:rPr lang="en-US" sz="1200" dirty="0">
                <a:solidFill>
                  <a:srgbClr val="00257A"/>
                </a:solidFill>
                <a:latin typeface="Arial"/>
                <a:ea typeface="Open Sans"/>
                <a:cs typeface="Arial"/>
              </a:rPr>
              <a:t> y </a:t>
            </a:r>
            <a:r>
              <a:rPr lang="en-US" sz="1200" dirty="0" err="1">
                <a:solidFill>
                  <a:srgbClr val="00257A"/>
                </a:solidFill>
                <a:latin typeface="Arial"/>
                <a:ea typeface="Open Sans"/>
                <a:cs typeface="Arial"/>
              </a:rPr>
              <a:t>ordena</a:t>
            </a:r>
            <a:r>
              <a:rPr lang="en-US" sz="1200" dirty="0">
                <a:solidFill>
                  <a:srgbClr val="00257A"/>
                </a:solidFill>
                <a:latin typeface="Arial"/>
                <a:ea typeface="Open Sans"/>
                <a:cs typeface="Arial"/>
              </a:rPr>
              <a:t> las </a:t>
            </a:r>
            <a:r>
              <a:rPr lang="en-US" sz="1200" dirty="0" err="1">
                <a:solidFill>
                  <a:srgbClr val="00257A"/>
                </a:solidFill>
                <a:latin typeface="Arial"/>
                <a:ea typeface="Open Sans"/>
                <a:cs typeface="Arial"/>
              </a:rPr>
              <a:t>frases</a:t>
            </a:r>
            <a:r>
              <a:rPr lang="en-US" sz="1200" dirty="0">
                <a:solidFill>
                  <a:srgbClr val="00257A"/>
                </a:solidFill>
                <a:latin typeface="Arial"/>
                <a:ea typeface="Open Sans"/>
                <a:cs typeface="Arial"/>
              </a:rPr>
              <a:t> o palabras</a:t>
            </a:r>
            <a:endParaRPr lang="en-US" sz="1200" dirty="0">
              <a:solidFill>
                <a:srgbClr val="898989"/>
              </a:solidFill>
              <a:latin typeface="Arial"/>
              <a:ea typeface="Open Sans"/>
              <a:cs typeface="Arial"/>
            </a:endParaRPr>
          </a:p>
          <a:p>
            <a:pPr lvl="1">
              <a:spcBef>
                <a:spcPts val="1000"/>
              </a:spcBef>
            </a:pPr>
            <a:r>
              <a:rPr lang="en-US" sz="1200" dirty="0" err="1">
                <a:solidFill>
                  <a:srgbClr val="00257A"/>
                </a:solidFill>
                <a:latin typeface="Arial"/>
                <a:ea typeface="Open Sans"/>
                <a:cs typeface="Arial"/>
              </a:rPr>
              <a:t>Mostraremos</a:t>
            </a:r>
            <a:r>
              <a:rPr lang="en-US" sz="1200" dirty="0">
                <a:solidFill>
                  <a:srgbClr val="00257A"/>
                </a:solidFill>
                <a:latin typeface="Arial"/>
                <a:ea typeface="Open Sans"/>
                <a:cs typeface="Arial"/>
              </a:rPr>
              <a:t> las </a:t>
            </a:r>
            <a:r>
              <a:rPr lang="en-US" sz="1200" dirty="0" err="1">
                <a:solidFill>
                  <a:srgbClr val="00257A"/>
                </a:solidFill>
                <a:latin typeface="Arial"/>
                <a:ea typeface="Open Sans"/>
                <a:cs typeface="Arial"/>
              </a:rPr>
              <a:t>respuestas</a:t>
            </a:r>
            <a:r>
              <a:rPr lang="en-US" sz="1200" dirty="0">
                <a:solidFill>
                  <a:srgbClr val="00257A"/>
                </a:solidFill>
                <a:latin typeface="Arial"/>
                <a:ea typeface="Open Sans"/>
                <a:cs typeface="Arial"/>
              </a:rPr>
              <a:t> </a:t>
            </a:r>
            <a:r>
              <a:rPr lang="en-US" sz="1200" dirty="0" err="1">
                <a:solidFill>
                  <a:srgbClr val="00257A"/>
                </a:solidFill>
                <a:latin typeface="Arial"/>
                <a:ea typeface="Open Sans"/>
                <a:cs typeface="Arial"/>
              </a:rPr>
              <a:t>luego</a:t>
            </a:r>
            <a:r>
              <a:rPr lang="en-US" sz="1200" dirty="0">
                <a:solidFill>
                  <a:srgbClr val="00257A"/>
                </a:solidFill>
                <a:latin typeface="Arial"/>
                <a:ea typeface="Open Sans"/>
                <a:cs typeface="Arial"/>
              </a:rPr>
              <a:t> de </a:t>
            </a:r>
            <a:r>
              <a:rPr lang="en-US" sz="1200" dirty="0" err="1">
                <a:solidFill>
                  <a:srgbClr val="00257A"/>
                </a:solidFill>
                <a:latin typeface="Arial"/>
                <a:ea typeface="Open Sans"/>
                <a:cs typeface="Arial"/>
              </a:rPr>
              <a:t>cada</a:t>
            </a:r>
            <a:r>
              <a:rPr lang="en-US" sz="1200" dirty="0">
                <a:solidFill>
                  <a:srgbClr val="00257A"/>
                </a:solidFill>
                <a:latin typeface="Arial"/>
                <a:ea typeface="Open Sans"/>
                <a:cs typeface="Arial"/>
              </a:rPr>
              <a:t> 5 </a:t>
            </a:r>
            <a:r>
              <a:rPr lang="en-US" sz="1200" dirty="0" err="1">
                <a:solidFill>
                  <a:srgbClr val="00257A"/>
                </a:solidFill>
                <a:latin typeface="Arial"/>
                <a:ea typeface="Open Sans"/>
                <a:cs typeface="Arial"/>
              </a:rPr>
              <a:t>preguntas</a:t>
            </a:r>
            <a:endParaRPr lang="en-US" sz="1200" dirty="0">
              <a:latin typeface="Arial"/>
              <a:ea typeface="Open Sans"/>
              <a:cs typeface="Arial"/>
            </a:endParaRPr>
          </a:p>
          <a:p>
            <a:pPr lvl="1">
              <a:spcBef>
                <a:spcPts val="1000"/>
              </a:spcBef>
            </a:pPr>
            <a:r>
              <a:rPr lang="en-US" sz="1200" dirty="0" err="1">
                <a:solidFill>
                  <a:srgbClr val="00257A"/>
                </a:solidFill>
                <a:latin typeface="Arial"/>
                <a:ea typeface="Open Sans"/>
                <a:cs typeface="Arial"/>
              </a:rPr>
              <a:t>Califica</a:t>
            </a:r>
            <a:r>
              <a:rPr lang="en-US" sz="1200" dirty="0">
                <a:solidFill>
                  <a:srgbClr val="00257A"/>
                </a:solidFill>
                <a:latin typeface="Arial"/>
                <a:ea typeface="Open Sans"/>
                <a:cs typeface="Arial"/>
              </a:rPr>
              <a:t> </a:t>
            </a:r>
            <a:r>
              <a:rPr lang="en-US" sz="1200" dirty="0" err="1">
                <a:solidFill>
                  <a:srgbClr val="00257A"/>
                </a:solidFill>
                <a:latin typeface="Arial"/>
                <a:ea typeface="Open Sans"/>
                <a:cs typeface="Arial"/>
              </a:rPr>
              <a:t>tus</a:t>
            </a:r>
            <a:r>
              <a:rPr lang="en-US" sz="1200" dirty="0">
                <a:solidFill>
                  <a:srgbClr val="00257A"/>
                </a:solidFill>
                <a:latin typeface="Arial"/>
                <a:ea typeface="Open Sans"/>
                <a:cs typeface="Arial"/>
              </a:rPr>
              <a:t> </a:t>
            </a:r>
            <a:r>
              <a:rPr lang="en-US" sz="1200" dirty="0" err="1">
                <a:solidFill>
                  <a:srgbClr val="00257A"/>
                </a:solidFill>
                <a:latin typeface="Arial"/>
                <a:ea typeface="Open Sans"/>
                <a:cs typeface="Arial"/>
              </a:rPr>
              <a:t>respuestas</a:t>
            </a:r>
            <a:r>
              <a:rPr lang="en-US" sz="1200" dirty="0">
                <a:solidFill>
                  <a:srgbClr val="00257A"/>
                </a:solidFill>
                <a:latin typeface="Arial"/>
                <a:ea typeface="Open Sans"/>
                <a:cs typeface="Arial"/>
              </a:rPr>
              <a:t> y al final del </a:t>
            </a:r>
            <a:r>
              <a:rPr lang="en-US" sz="1200" dirty="0" err="1">
                <a:solidFill>
                  <a:srgbClr val="00257A"/>
                </a:solidFill>
                <a:latin typeface="Arial"/>
                <a:ea typeface="Open Sans"/>
                <a:cs typeface="Arial"/>
              </a:rPr>
              <a:t>juego</a:t>
            </a:r>
            <a:r>
              <a:rPr lang="en-US" sz="1200" dirty="0">
                <a:solidFill>
                  <a:srgbClr val="00257A"/>
                </a:solidFill>
                <a:latin typeface="Arial"/>
                <a:ea typeface="Open Sans"/>
                <a:cs typeface="Arial"/>
              </a:rPr>
              <a:t> </a:t>
            </a:r>
            <a:r>
              <a:rPr lang="en-US" sz="1200" dirty="0" err="1">
                <a:solidFill>
                  <a:srgbClr val="00257A"/>
                </a:solidFill>
                <a:latin typeface="Arial"/>
                <a:ea typeface="Open Sans"/>
                <a:cs typeface="Arial"/>
              </a:rPr>
              <a:t>comparte</a:t>
            </a:r>
            <a:r>
              <a:rPr lang="en-US" sz="1200" dirty="0">
                <a:solidFill>
                  <a:srgbClr val="00257A"/>
                </a:solidFill>
                <a:latin typeface="Arial"/>
                <a:ea typeface="Open Sans"/>
                <a:cs typeface="Arial"/>
              </a:rPr>
              <a:t> </a:t>
            </a:r>
            <a:r>
              <a:rPr lang="en-US" sz="1200" dirty="0" err="1">
                <a:solidFill>
                  <a:srgbClr val="00257A"/>
                </a:solidFill>
                <a:latin typeface="Arial"/>
                <a:ea typeface="Open Sans"/>
                <a:cs typeface="Arial"/>
              </a:rPr>
              <a:t>tu</a:t>
            </a:r>
            <a:r>
              <a:rPr lang="en-US" sz="1200" dirty="0">
                <a:solidFill>
                  <a:srgbClr val="00257A"/>
                </a:solidFill>
                <a:latin typeface="Arial"/>
                <a:ea typeface="Open Sans"/>
                <a:cs typeface="Arial"/>
              </a:rPr>
              <a:t> </a:t>
            </a:r>
            <a:r>
              <a:rPr lang="en-US" sz="1200" dirty="0" err="1">
                <a:solidFill>
                  <a:srgbClr val="00257A"/>
                </a:solidFill>
                <a:latin typeface="Arial"/>
                <a:ea typeface="Open Sans"/>
                <a:cs typeface="Arial"/>
              </a:rPr>
              <a:t>resultado</a:t>
            </a:r>
            <a:r>
              <a:rPr lang="en-US" sz="1200" dirty="0">
                <a:solidFill>
                  <a:srgbClr val="00257A"/>
                </a:solidFill>
                <a:latin typeface="Arial"/>
                <a:ea typeface="Open Sans"/>
                <a:cs typeface="Arial"/>
              </a:rPr>
              <a:t> </a:t>
            </a:r>
            <a:r>
              <a:rPr lang="en-US" sz="1200" dirty="0" err="1">
                <a:solidFill>
                  <a:srgbClr val="00257A"/>
                </a:solidFill>
                <a:latin typeface="Arial"/>
                <a:ea typeface="Open Sans"/>
                <a:cs typeface="Arial"/>
              </a:rPr>
              <a:t>en</a:t>
            </a:r>
            <a:r>
              <a:rPr lang="en-US" sz="1200" dirty="0">
                <a:solidFill>
                  <a:srgbClr val="00257A"/>
                </a:solidFill>
                <a:latin typeface="Arial"/>
                <a:ea typeface="Open Sans"/>
                <a:cs typeface="Arial"/>
              </a:rPr>
              <a:t> el chat.</a:t>
            </a:r>
            <a:endParaRPr lang="en-US" sz="1200" dirty="0">
              <a:latin typeface="Arial"/>
              <a:ea typeface="Open Sans"/>
              <a:cs typeface="Arial"/>
            </a:endParaRPr>
          </a:p>
          <a:p>
            <a:pPr lvl="1">
              <a:spcBef>
                <a:spcPts val="1000"/>
              </a:spcBef>
            </a:pPr>
            <a:r>
              <a:rPr lang="en-US" sz="1200" dirty="0" err="1">
                <a:solidFill>
                  <a:srgbClr val="00257A"/>
                </a:solidFill>
                <a:latin typeface="Arial"/>
                <a:ea typeface="Open Sans"/>
                <a:cs typeface="Arial"/>
              </a:rPr>
              <a:t>Tenemos</a:t>
            </a:r>
            <a:r>
              <a:rPr lang="en-US" sz="1200" dirty="0">
                <a:solidFill>
                  <a:srgbClr val="00257A"/>
                </a:solidFill>
                <a:latin typeface="Arial"/>
                <a:ea typeface="Open Sans"/>
                <a:cs typeface="Arial"/>
              </a:rPr>
              <a:t> </a:t>
            </a:r>
            <a:r>
              <a:rPr lang="en-US" sz="1200" dirty="0" err="1">
                <a:solidFill>
                  <a:srgbClr val="00257A"/>
                </a:solidFill>
                <a:latin typeface="Arial"/>
                <a:ea typeface="Open Sans"/>
                <a:cs typeface="Arial"/>
              </a:rPr>
              <a:t>premios</a:t>
            </a:r>
            <a:endParaRPr lang="en-US" sz="1200" dirty="0">
              <a:solidFill>
                <a:srgbClr val="00257A"/>
              </a:solidFill>
              <a:cs typeface="Arial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AE8C5A8-0B94-4200-9E33-F4DB9ECF7AD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3688641" y="3938042"/>
            <a:ext cx="208022" cy="19990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FD771CE-A66C-46D2-ADEE-5E072939C9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688641" y="4349374"/>
            <a:ext cx="208022" cy="19990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30C9914-995A-4A39-BA3B-C15D699B6F65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3688641" y="4672268"/>
            <a:ext cx="208022" cy="19990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03B9949-47BE-4D4E-BC9B-4AAD92B5A3B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688641" y="4963337"/>
            <a:ext cx="208022" cy="199908"/>
          </a:xfrm>
          <a:prstGeom prst="rect">
            <a:avLst/>
          </a:prstGeom>
        </p:spPr>
      </p:pic>
      <p:pic>
        <p:nvPicPr>
          <p:cNvPr id="38" name="Picture 37" descr="Shape, polygon&#10;&#10;Description automatically generated">
            <a:extLst>
              <a:ext uri="{FF2B5EF4-FFF2-40B4-BE49-F238E27FC236}">
                <a16:creationId xmlns:a16="http://schemas.microsoft.com/office/drawing/2014/main" id="{19A3FB4B-4AA0-42E6-B964-5CE394A6FA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4272" y="5352214"/>
            <a:ext cx="268875" cy="25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37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apsplat_cartoon_musical_expression_mallets_happy_carefree_001_4794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>
            <a:extLst>
              <a:ext uri="{FF2B5EF4-FFF2-40B4-BE49-F238E27FC236}">
                <a16:creationId xmlns:a16="http://schemas.microsoft.com/office/drawing/2014/main" id="{9895E223-94A8-5944-942F-323A1DD96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40" y="1816297"/>
            <a:ext cx="1536595" cy="13445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6A8350-F1AF-4140-94C8-93AA9A5FBA95}"/>
              </a:ext>
            </a:extLst>
          </p:cNvPr>
          <p:cNvSpPr txBox="1"/>
          <p:nvPr/>
        </p:nvSpPr>
        <p:spPr>
          <a:xfrm>
            <a:off x="6423949" y="-4977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FFAE0E1-C4A2-9A4D-B5DC-D4DABBEECDB4}"/>
              </a:ext>
            </a:extLst>
          </p:cNvPr>
          <p:cNvSpPr/>
          <p:nvPr/>
        </p:nvSpPr>
        <p:spPr>
          <a:xfrm>
            <a:off x="5602769" y="2013690"/>
            <a:ext cx="933354" cy="908633"/>
          </a:xfrm>
          <a:prstGeom prst="ellipse">
            <a:avLst/>
          </a:prstGeom>
          <a:solidFill>
            <a:srgbClr val="DE83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551AF84-6A81-4B4B-A17C-E2AE666AAC64}"/>
              </a:ext>
            </a:extLst>
          </p:cNvPr>
          <p:cNvSpPr txBox="1">
            <a:spLocks/>
          </p:cNvSpPr>
          <p:nvPr/>
        </p:nvSpPr>
        <p:spPr>
          <a:xfrm>
            <a:off x="935950" y="3478312"/>
            <a:ext cx="10515600" cy="97612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5346A"/>
                </a:solidFill>
                <a:latin typeface="Quatro Slab" panose="02000503030000020004" pitchFamily="2" charset="77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02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O T C L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0B03E6B-CA80-7C40-8042-990CD57350DF}"/>
              </a:ext>
            </a:extLst>
          </p:cNvPr>
          <p:cNvSpPr/>
          <p:nvPr/>
        </p:nvSpPr>
        <p:spPr>
          <a:xfrm>
            <a:off x="5582960" y="2013314"/>
            <a:ext cx="933354" cy="908633"/>
          </a:xfrm>
          <a:prstGeom prst="ellipse">
            <a:avLst/>
          </a:prstGeom>
          <a:solidFill>
            <a:srgbClr val="DE83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188035D1-134A-914A-A75E-7E1484923359}"/>
              </a:ext>
            </a:extLst>
          </p:cNvPr>
          <p:cNvSpPr txBox="1">
            <a:spLocks/>
          </p:cNvSpPr>
          <p:nvPr/>
        </p:nvSpPr>
        <p:spPr>
          <a:xfrm>
            <a:off x="1268419" y="3961150"/>
            <a:ext cx="10515600" cy="97612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5346A"/>
                </a:solidFill>
                <a:latin typeface="Quatro Slab" panose="02000503030000020004" pitchFamily="2" charset="77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0257A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T </a:t>
            </a:r>
            <a:r>
              <a:rPr lang="en-US" sz="3200" dirty="0" err="1">
                <a:solidFill>
                  <a:srgbClr val="00257A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Ó</a:t>
            </a:r>
            <a:r>
              <a:rPr lang="en-US" sz="3200" dirty="0">
                <a:solidFill>
                  <a:srgbClr val="00257A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E R E M T M R O </a:t>
            </a:r>
            <a:endParaRPr lang="en-US" sz="3200" dirty="0">
              <a:solidFill>
                <a:srgbClr val="0025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F253B6B-02A3-C84C-8ED5-4A2C92229AAE}"/>
              </a:ext>
            </a:extLst>
          </p:cNvPr>
          <p:cNvSpPr/>
          <p:nvPr/>
        </p:nvSpPr>
        <p:spPr>
          <a:xfrm>
            <a:off x="5592865" y="2055956"/>
            <a:ext cx="933354" cy="823348"/>
          </a:xfrm>
          <a:prstGeom prst="ellipse">
            <a:avLst/>
          </a:prstGeom>
          <a:solidFill>
            <a:srgbClr val="DE83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EDEFAE5-67C4-784C-AA0A-E40D395D1EBC}"/>
              </a:ext>
            </a:extLst>
          </p:cNvPr>
          <p:cNvSpPr txBox="1">
            <a:spLocks/>
          </p:cNvSpPr>
          <p:nvPr/>
        </p:nvSpPr>
        <p:spPr>
          <a:xfrm>
            <a:off x="1328583" y="3760009"/>
            <a:ext cx="10515600" cy="97612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5346A"/>
                </a:solidFill>
                <a:latin typeface="Quatro Slab" panose="02000503030000020004" pitchFamily="2" charset="77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0257A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 P </a:t>
            </a:r>
            <a:r>
              <a:rPr lang="en-US" sz="3200" dirty="0" err="1">
                <a:solidFill>
                  <a:srgbClr val="00257A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Ñ</a:t>
            </a:r>
            <a:r>
              <a:rPr lang="en-US" sz="3200" dirty="0">
                <a:solidFill>
                  <a:srgbClr val="00257A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L A   </a:t>
            </a:r>
            <a:endParaRPr lang="en-US" sz="3200" dirty="0">
              <a:solidFill>
                <a:srgbClr val="0025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E31D087-4746-3B4A-8FB8-8B1D0CE8964C}"/>
              </a:ext>
            </a:extLst>
          </p:cNvPr>
          <p:cNvSpPr/>
          <p:nvPr/>
        </p:nvSpPr>
        <p:spPr>
          <a:xfrm>
            <a:off x="5582960" y="2058804"/>
            <a:ext cx="933354" cy="908633"/>
          </a:xfrm>
          <a:prstGeom prst="ellipse">
            <a:avLst/>
          </a:prstGeom>
          <a:solidFill>
            <a:srgbClr val="DE83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1DAD23F-7E18-6149-9C2E-5756AF4327A2}"/>
              </a:ext>
            </a:extLst>
          </p:cNvPr>
          <p:cNvSpPr txBox="1">
            <a:spLocks/>
          </p:cNvSpPr>
          <p:nvPr/>
        </p:nvSpPr>
        <p:spPr>
          <a:xfrm>
            <a:off x="1479054" y="3682145"/>
            <a:ext cx="10515600" cy="97612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5346A"/>
                </a:solidFill>
                <a:latin typeface="Quatro Slab" panose="02000503030000020004" pitchFamily="2" charset="77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0257A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C N T C R O N O S C I E A</a:t>
            </a:r>
            <a:r>
              <a:rPr lang="en-GB" sz="3200" dirty="0">
                <a:solidFill>
                  <a:srgbClr val="00257A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 </a:t>
            </a:r>
            <a:endParaRPr lang="en-US" sz="3200" dirty="0">
              <a:solidFill>
                <a:srgbClr val="0025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2990DD7-AB67-384C-93A4-7A7420EC7867}"/>
              </a:ext>
            </a:extLst>
          </p:cNvPr>
          <p:cNvSpPr/>
          <p:nvPr/>
        </p:nvSpPr>
        <p:spPr>
          <a:xfrm>
            <a:off x="5592865" y="2024675"/>
            <a:ext cx="933354" cy="908633"/>
          </a:xfrm>
          <a:prstGeom prst="ellipse">
            <a:avLst/>
          </a:prstGeom>
          <a:solidFill>
            <a:srgbClr val="DE83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5C3BB9BF-B201-E544-AA31-FBC7FFCDD77F}"/>
              </a:ext>
            </a:extLst>
          </p:cNvPr>
          <p:cNvSpPr txBox="1">
            <a:spLocks/>
          </p:cNvSpPr>
          <p:nvPr/>
        </p:nvSpPr>
        <p:spPr>
          <a:xfrm>
            <a:off x="1721216" y="3658215"/>
            <a:ext cx="10515600" cy="97612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5346A"/>
                </a:solidFill>
                <a:latin typeface="Quatro Slab" panose="02000503030000020004" pitchFamily="2" charset="77"/>
                <a:ea typeface="+mj-ea"/>
                <a:cs typeface="+mj-cs"/>
              </a:defRPr>
            </a:lvl1pPr>
          </a:lstStyle>
          <a:p>
            <a:r>
              <a:rPr lang="pt-BR" sz="3200" dirty="0">
                <a:solidFill>
                  <a:srgbClr val="00257A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 C A M </a:t>
            </a:r>
            <a:r>
              <a:rPr lang="pt-BR" sz="3200" dirty="0" err="1">
                <a:solidFill>
                  <a:srgbClr val="00257A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R</a:t>
            </a:r>
            <a:r>
              <a:rPr lang="pt-BR" sz="3200" dirty="0">
                <a:solidFill>
                  <a:srgbClr val="00257A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E O </a:t>
            </a:r>
            <a:r>
              <a:rPr lang="pt-BR" sz="3200" dirty="0" err="1">
                <a:solidFill>
                  <a:srgbClr val="00257A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</a:t>
            </a:r>
            <a:r>
              <a:rPr lang="pt-BR" sz="3200" dirty="0">
                <a:solidFill>
                  <a:srgbClr val="00257A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A</a:t>
            </a:r>
            <a:r>
              <a:rPr lang="en-US" sz="3200" dirty="0">
                <a:solidFill>
                  <a:srgbClr val="00257A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                 </a:t>
            </a:r>
            <a:endParaRPr lang="en-US" dirty="0">
              <a:solidFill>
                <a:srgbClr val="0025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E4D6A0DF-9AB8-FF4A-8182-0726D85258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1800000">
            <a:off x="9855443" y="5772558"/>
            <a:ext cx="735554" cy="706867"/>
          </a:xfrm>
          <a:prstGeom prst="rect">
            <a:avLst/>
          </a:prstGeom>
        </p:spPr>
      </p:pic>
      <p:sp>
        <p:nvSpPr>
          <p:cNvPr id="54" name="Title 1">
            <a:extLst>
              <a:ext uri="{FF2B5EF4-FFF2-40B4-BE49-F238E27FC236}">
                <a16:creationId xmlns:a16="http://schemas.microsoft.com/office/drawing/2014/main" id="{D077AC71-3463-4D4C-9D18-B6BE84C19ECE}"/>
              </a:ext>
            </a:extLst>
          </p:cNvPr>
          <p:cNvSpPr txBox="1">
            <a:spLocks/>
          </p:cNvSpPr>
          <p:nvPr/>
        </p:nvSpPr>
        <p:spPr>
          <a:xfrm>
            <a:off x="9864928" y="5832716"/>
            <a:ext cx="722195" cy="618931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5346A"/>
                </a:solidFill>
                <a:latin typeface="Quatro Slab" panose="02000503030000020004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BFDD142-FEF8-E342-A1E4-44AC4DBE9C72}"/>
              </a:ext>
            </a:extLst>
          </p:cNvPr>
          <p:cNvGrpSpPr/>
          <p:nvPr/>
        </p:nvGrpSpPr>
        <p:grpSpPr>
          <a:xfrm>
            <a:off x="10645459" y="5816527"/>
            <a:ext cx="722195" cy="618932"/>
            <a:chOff x="10645459" y="5816527"/>
            <a:chExt cx="722195" cy="618932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08CFE885-3B41-254F-8195-99B2AD4CD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45459" y="5816527"/>
              <a:ext cx="707350" cy="618931"/>
            </a:xfrm>
            <a:prstGeom prst="rect">
              <a:avLst/>
            </a:prstGeom>
          </p:spPr>
        </p:pic>
        <p:sp>
          <p:nvSpPr>
            <p:cNvPr id="57" name="Title 1">
              <a:extLst>
                <a:ext uri="{FF2B5EF4-FFF2-40B4-BE49-F238E27FC236}">
                  <a16:creationId xmlns:a16="http://schemas.microsoft.com/office/drawing/2014/main" id="{F06492BC-7670-F24A-8162-6313D3F19BC3}"/>
                </a:ext>
              </a:extLst>
            </p:cNvPr>
            <p:cNvSpPr txBox="1">
              <a:spLocks/>
            </p:cNvSpPr>
            <p:nvPr/>
          </p:nvSpPr>
          <p:spPr>
            <a:xfrm>
              <a:off x="10645459" y="5853851"/>
              <a:ext cx="722195" cy="581608"/>
            </a:xfrm>
            <a:prstGeom prst="rect">
              <a:avLst/>
            </a:prstGeom>
            <a:noFill/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rgbClr val="25346A"/>
                  </a:solidFill>
                  <a:latin typeface="Quatro Slab" panose="02000503030000020004" pitchFamily="2" charset="77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</a:p>
          </p:txBody>
        </p:sp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id="{E02E709E-47F6-1E4D-B182-07CC9B3CCCC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586546" y="1598177"/>
            <a:ext cx="168968" cy="16237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D7C181F7-BD57-4740-9185-76E566C5CBD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803671" y="3284361"/>
            <a:ext cx="150510" cy="14463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28B64DA8-A303-1746-AD2C-459674AF7A8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211872" y="2952199"/>
            <a:ext cx="355311" cy="34145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B4DEBF42-4D84-E043-94AF-DACCDDDBE5F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736854" y="1842822"/>
            <a:ext cx="242162" cy="232716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B9631DBF-9444-344F-9B8D-F3C9C11C673B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 rot="18248875">
            <a:off x="6248266" y="1414217"/>
            <a:ext cx="305713" cy="2937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91834AE8-8A5F-4504-ADFC-7B85B29B5295}"/>
              </a:ext>
            </a:extLst>
          </p:cNvPr>
          <p:cNvSpPr/>
          <p:nvPr/>
        </p:nvSpPr>
        <p:spPr>
          <a:xfrm>
            <a:off x="480980" y="481350"/>
            <a:ext cx="9413400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 b="1" dirty="0">
                <a:solidFill>
                  <a:srgbClr val="00257A"/>
                </a:solidFill>
                <a:latin typeface="Arial"/>
                <a:cs typeface="Arial"/>
              </a:rPr>
              <a:t>¿</a:t>
            </a:r>
            <a:r>
              <a:rPr lang="en-US" sz="3600" b="1" dirty="0" err="1">
                <a:solidFill>
                  <a:srgbClr val="00257A"/>
                </a:solidFill>
                <a:latin typeface="Arial"/>
                <a:cs typeface="Arial"/>
              </a:rPr>
              <a:t>Qué</a:t>
            </a:r>
            <a:r>
              <a:rPr lang="en-US" sz="3600" b="1" dirty="0">
                <a:solidFill>
                  <a:srgbClr val="00257A"/>
                </a:solidFill>
                <a:latin typeface="Arial"/>
                <a:cs typeface="Arial"/>
              </a:rPr>
              <a:t> dice?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8150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000"/>
                            </p:stCondLst>
                            <p:childTnLst>
                              <p:par>
                                <p:cTn id="1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6" grpId="0" animBg="1"/>
      <p:bldP spid="54" grpId="0"/>
      <p:bldP spid="5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2A271B56-AC7C-324B-B473-B0AA6F71163A}"/>
              </a:ext>
            </a:extLst>
          </p:cNvPr>
          <p:cNvSpPr/>
          <p:nvPr/>
        </p:nvSpPr>
        <p:spPr>
          <a:xfrm>
            <a:off x="4079665" y="3086021"/>
            <a:ext cx="4010324" cy="256988"/>
          </a:xfrm>
          <a:prstGeom prst="roundRect">
            <a:avLst/>
          </a:prstGeom>
          <a:solidFill>
            <a:srgbClr val="CF3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4AB47854-E1BE-634F-8C21-9DF151F6B1AC}"/>
              </a:ext>
            </a:extLst>
          </p:cNvPr>
          <p:cNvSpPr/>
          <p:nvPr/>
        </p:nvSpPr>
        <p:spPr>
          <a:xfrm>
            <a:off x="4079665" y="3495839"/>
            <a:ext cx="4010324" cy="256988"/>
          </a:xfrm>
          <a:prstGeom prst="roundRect">
            <a:avLst/>
          </a:prstGeom>
          <a:solidFill>
            <a:srgbClr val="F35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669D9DAB-9B4D-A34D-A543-1AB6E202EDA7}"/>
              </a:ext>
            </a:extLst>
          </p:cNvPr>
          <p:cNvSpPr/>
          <p:nvPr/>
        </p:nvSpPr>
        <p:spPr>
          <a:xfrm>
            <a:off x="4079665" y="3880193"/>
            <a:ext cx="4010324" cy="256988"/>
          </a:xfrm>
          <a:prstGeom prst="roundRect">
            <a:avLst/>
          </a:prstGeom>
          <a:solidFill>
            <a:srgbClr val="FFA0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DA68B370-3645-4A45-8763-B69F05109636}"/>
              </a:ext>
            </a:extLst>
          </p:cNvPr>
          <p:cNvSpPr/>
          <p:nvPr/>
        </p:nvSpPr>
        <p:spPr>
          <a:xfrm>
            <a:off x="4079665" y="4255793"/>
            <a:ext cx="4010324" cy="256988"/>
          </a:xfrm>
          <a:prstGeom prst="roundRect">
            <a:avLst/>
          </a:prstGeom>
          <a:solidFill>
            <a:srgbClr val="FF9D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BC02575D-024F-7548-BA23-706D62105EED}"/>
              </a:ext>
            </a:extLst>
          </p:cNvPr>
          <p:cNvSpPr/>
          <p:nvPr/>
        </p:nvSpPr>
        <p:spPr>
          <a:xfrm>
            <a:off x="4079665" y="4665611"/>
            <a:ext cx="4010324" cy="256988"/>
          </a:xfrm>
          <a:prstGeom prst="roundRect">
            <a:avLst/>
          </a:prstGeom>
          <a:solidFill>
            <a:srgbClr val="DE83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9CC36EA-B623-9C46-956A-D69CB5649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059" y="1698506"/>
            <a:ext cx="8598724" cy="1325563"/>
          </a:xfrm>
          <a:noFill/>
        </p:spPr>
        <p:txBody>
          <a:bodyPr/>
          <a:lstStyle/>
          <a:p>
            <a:r>
              <a:rPr lang="en-US" dirty="0" err="1">
                <a:solidFill>
                  <a:srgbClr val="00257A"/>
                </a:solidFill>
                <a:cs typeface="Calibri"/>
              </a:rPr>
              <a:t>Respuestas</a:t>
            </a:r>
            <a:endParaRPr lang="en-US" dirty="0">
              <a:solidFill>
                <a:srgbClr val="00257A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F645198-B7F0-0B42-8FA3-637BDA3330E7}"/>
              </a:ext>
            </a:extLst>
          </p:cNvPr>
          <p:cNvSpPr txBox="1"/>
          <p:nvPr/>
        </p:nvSpPr>
        <p:spPr>
          <a:xfrm>
            <a:off x="4071466" y="3086021"/>
            <a:ext cx="4018523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1</a:t>
            </a:r>
            <a:r>
              <a:rPr lang="pt-BR" sz="1000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 O T C L 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&gt; TALCO 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6376F6C-AFA0-274C-8962-B62320D9F410}"/>
              </a:ext>
            </a:extLst>
          </p:cNvPr>
          <p:cNvSpPr txBox="1"/>
          <p:nvPr/>
        </p:nvSpPr>
        <p:spPr>
          <a:xfrm>
            <a:off x="4071466" y="3492049"/>
            <a:ext cx="4018523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2. T </a:t>
            </a:r>
            <a:r>
              <a:rPr lang="en-US" sz="1000" dirty="0" err="1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Ó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E R E M T M R O  &gt;  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TERMÓMETRO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F5487AD-20E2-884E-BF6F-A9094EC346AA}"/>
              </a:ext>
            </a:extLst>
          </p:cNvPr>
          <p:cNvSpPr txBox="1"/>
          <p:nvPr/>
        </p:nvSpPr>
        <p:spPr>
          <a:xfrm>
            <a:off x="4071466" y="4255793"/>
            <a:ext cx="4032670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4. C N T C R O N O S C I E A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  &gt;  CONTRACCIONES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7F14C7D-D593-9B48-AF6F-36FFF479BE9E}"/>
              </a:ext>
            </a:extLst>
          </p:cNvPr>
          <p:cNvSpPr txBox="1"/>
          <p:nvPr/>
        </p:nvSpPr>
        <p:spPr>
          <a:xfrm>
            <a:off x="4062303" y="3875400"/>
            <a:ext cx="4032670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3. A P </a:t>
            </a:r>
            <a:r>
              <a:rPr lang="en-US" sz="1000" dirty="0" err="1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Ñ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L A  &gt; PAÑAL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795C641-EB0B-DD4D-A8E1-422561BEEDA2}"/>
              </a:ext>
            </a:extLst>
          </p:cNvPr>
          <p:cNvSpPr txBox="1"/>
          <p:nvPr/>
        </p:nvSpPr>
        <p:spPr>
          <a:xfrm>
            <a:off x="4079665" y="4647245"/>
            <a:ext cx="4032670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5. </a:t>
            </a:r>
            <a:r>
              <a:rPr lang="pt-BR" sz="1000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 C A M R E O D A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  &gt;  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MECEDORA 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865E3701-F7FE-F344-BDD1-82A0B6F1C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465330" y="2427842"/>
            <a:ext cx="435867" cy="387438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1B253CB3-BF91-BA4C-80E5-24AE1F0051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194613">
            <a:off x="4406061" y="1801227"/>
            <a:ext cx="288603" cy="529106"/>
          </a:xfrm>
          <a:prstGeom prst="rect">
            <a:avLst/>
          </a:prstGeom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7D7BFE12-6568-014D-A93A-32932C211508}"/>
              </a:ext>
            </a:extLst>
          </p:cNvPr>
          <p:cNvGrpSpPr/>
          <p:nvPr/>
        </p:nvGrpSpPr>
        <p:grpSpPr>
          <a:xfrm>
            <a:off x="10645459" y="5816527"/>
            <a:ext cx="722195" cy="618931"/>
            <a:chOff x="10645459" y="5816527"/>
            <a:chExt cx="722195" cy="618931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D9315D86-582A-454E-BB8B-A76ABB5E6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45459" y="5816527"/>
              <a:ext cx="707350" cy="618931"/>
            </a:xfrm>
            <a:prstGeom prst="rect">
              <a:avLst/>
            </a:prstGeom>
          </p:spPr>
        </p:pic>
        <p:sp>
          <p:nvSpPr>
            <p:cNvPr id="79" name="Title 1">
              <a:extLst>
                <a:ext uri="{FF2B5EF4-FFF2-40B4-BE49-F238E27FC236}">
                  <a16:creationId xmlns:a16="http://schemas.microsoft.com/office/drawing/2014/main" id="{08D01CCD-8198-3F4D-A242-4F677AF74C23}"/>
                </a:ext>
              </a:extLst>
            </p:cNvPr>
            <p:cNvSpPr txBox="1">
              <a:spLocks/>
            </p:cNvSpPr>
            <p:nvPr/>
          </p:nvSpPr>
          <p:spPr>
            <a:xfrm>
              <a:off x="10645459" y="5853851"/>
              <a:ext cx="722195" cy="581607"/>
            </a:xfrm>
            <a:prstGeom prst="rect">
              <a:avLst/>
            </a:prstGeom>
            <a:noFill/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rgbClr val="25346A"/>
                  </a:solidFill>
                  <a:latin typeface="Quatro Slab" panose="02000503030000020004" pitchFamily="2" charset="77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</a:p>
          </p:txBody>
        </p:sp>
      </p:grpSp>
      <p:pic>
        <p:nvPicPr>
          <p:cNvPr id="80" name="Picture 79" descr="A picture containing light&#10;&#10;Description automatically generated">
            <a:extLst>
              <a:ext uri="{FF2B5EF4-FFF2-40B4-BE49-F238E27FC236}">
                <a16:creationId xmlns:a16="http://schemas.microsoft.com/office/drawing/2014/main" id="{1E1A3371-5993-6F42-9FD9-53A04636B5D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866" t="44366" r="50329" b="17486"/>
          <a:stretch/>
        </p:blipFill>
        <p:spPr>
          <a:xfrm>
            <a:off x="0" y="2977868"/>
            <a:ext cx="2181184" cy="2616199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F43971CB-9FC5-2047-BBC2-702C072DF58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 rot="1595526">
            <a:off x="2341145" y="5651596"/>
            <a:ext cx="265834" cy="255466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6D950EF0-D8B3-6645-9566-77841D04CDC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427779" y="5280888"/>
            <a:ext cx="272560" cy="261929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9BC1D3BB-DA4D-BC47-BE9E-38DAFBC5F75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 rot="9900000">
            <a:off x="2071630" y="5124499"/>
            <a:ext cx="308299" cy="29627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0C8E327-649C-4DF4-AC38-9DD08D8D21BA}"/>
              </a:ext>
            </a:extLst>
          </p:cNvPr>
          <p:cNvSpPr/>
          <p:nvPr/>
        </p:nvSpPr>
        <p:spPr>
          <a:xfrm>
            <a:off x="480980" y="481350"/>
            <a:ext cx="9413400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 b="1" dirty="0">
                <a:solidFill>
                  <a:srgbClr val="00257A"/>
                </a:solidFill>
                <a:latin typeface="Arial"/>
                <a:cs typeface="Arial"/>
              </a:rPr>
              <a:t>¿</a:t>
            </a:r>
            <a:r>
              <a:rPr lang="en-US" sz="3600" b="1" dirty="0" err="1">
                <a:solidFill>
                  <a:srgbClr val="00257A"/>
                </a:solidFill>
                <a:latin typeface="Arial"/>
                <a:cs typeface="Arial"/>
              </a:rPr>
              <a:t>Qué</a:t>
            </a:r>
            <a:r>
              <a:rPr lang="en-US" sz="3600" b="1" dirty="0">
                <a:solidFill>
                  <a:srgbClr val="00257A"/>
                </a:solidFill>
                <a:latin typeface="Arial"/>
                <a:cs typeface="Arial"/>
              </a:rPr>
              <a:t> dice?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5752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apsplat_cartoon_musical_expression_mallets_happy_carefree_001_4794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>
            <a:extLst>
              <a:ext uri="{FF2B5EF4-FFF2-40B4-BE49-F238E27FC236}">
                <a16:creationId xmlns:a16="http://schemas.microsoft.com/office/drawing/2014/main" id="{9895E223-94A8-5944-942F-323A1DD96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40" y="1816297"/>
            <a:ext cx="1536595" cy="13445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6A8350-F1AF-4140-94C8-93AA9A5FBA95}"/>
              </a:ext>
            </a:extLst>
          </p:cNvPr>
          <p:cNvSpPr txBox="1"/>
          <p:nvPr/>
        </p:nvSpPr>
        <p:spPr>
          <a:xfrm>
            <a:off x="6423949" y="-4977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FFAE0E1-C4A2-9A4D-B5DC-D4DABBEECDB4}"/>
              </a:ext>
            </a:extLst>
          </p:cNvPr>
          <p:cNvSpPr/>
          <p:nvPr/>
        </p:nvSpPr>
        <p:spPr>
          <a:xfrm>
            <a:off x="5629323" y="2070071"/>
            <a:ext cx="933354" cy="908633"/>
          </a:xfrm>
          <a:prstGeom prst="ellipse">
            <a:avLst/>
          </a:prstGeom>
          <a:solidFill>
            <a:srgbClr val="DE83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551AF84-6A81-4B4B-A17C-E2AE666AAC64}"/>
              </a:ext>
            </a:extLst>
          </p:cNvPr>
          <p:cNvSpPr txBox="1">
            <a:spLocks/>
          </p:cNvSpPr>
          <p:nvPr/>
        </p:nvSpPr>
        <p:spPr>
          <a:xfrm>
            <a:off x="831837" y="3677155"/>
            <a:ext cx="10515600" cy="97612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5346A"/>
                </a:solidFill>
                <a:latin typeface="Quatro Slab" panose="02000503030000020004" pitchFamily="2" charset="77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0257A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M A O L E U C M</a:t>
            </a:r>
            <a:endParaRPr lang="en-US" sz="3200" dirty="0">
              <a:solidFill>
                <a:srgbClr val="0025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0B03E6B-CA80-7C40-8042-990CD57350DF}"/>
              </a:ext>
            </a:extLst>
          </p:cNvPr>
          <p:cNvSpPr/>
          <p:nvPr/>
        </p:nvSpPr>
        <p:spPr>
          <a:xfrm>
            <a:off x="5629323" y="2070071"/>
            <a:ext cx="933354" cy="908633"/>
          </a:xfrm>
          <a:prstGeom prst="ellipse">
            <a:avLst/>
          </a:prstGeom>
          <a:solidFill>
            <a:srgbClr val="DE83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188035D1-134A-914A-A75E-7E1484923359}"/>
              </a:ext>
            </a:extLst>
          </p:cNvPr>
          <p:cNvSpPr txBox="1">
            <a:spLocks/>
          </p:cNvSpPr>
          <p:nvPr/>
        </p:nvSpPr>
        <p:spPr>
          <a:xfrm>
            <a:off x="852054" y="3616679"/>
            <a:ext cx="10515600" cy="97612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5346A"/>
                </a:solidFill>
                <a:latin typeface="Quatro Slab" panose="02000503030000020004" pitchFamily="2" charset="77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0257A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 C L E N T A P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F253B6B-02A3-C84C-8ED5-4A2C92229AAE}"/>
              </a:ext>
            </a:extLst>
          </p:cNvPr>
          <p:cNvSpPr/>
          <p:nvPr/>
        </p:nvSpPr>
        <p:spPr>
          <a:xfrm>
            <a:off x="5629323" y="2070071"/>
            <a:ext cx="933354" cy="908633"/>
          </a:xfrm>
          <a:prstGeom prst="ellipse">
            <a:avLst/>
          </a:prstGeom>
          <a:solidFill>
            <a:srgbClr val="DE83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EDEFAE5-67C4-784C-AA0A-E40D395D1EBC}"/>
              </a:ext>
            </a:extLst>
          </p:cNvPr>
          <p:cNvSpPr txBox="1">
            <a:spLocks/>
          </p:cNvSpPr>
          <p:nvPr/>
        </p:nvSpPr>
        <p:spPr>
          <a:xfrm>
            <a:off x="1099463" y="3702084"/>
            <a:ext cx="10515600" cy="97612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5346A"/>
                </a:solidFill>
                <a:latin typeface="Quatro Slab" panose="02000503030000020004" pitchFamily="2" charset="77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0257A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 O U C R T   </a:t>
            </a:r>
            <a:endParaRPr lang="en-US" sz="3200" dirty="0">
              <a:solidFill>
                <a:srgbClr val="0025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E31D087-4746-3B4A-8FB8-8B1D0CE8964C}"/>
              </a:ext>
            </a:extLst>
          </p:cNvPr>
          <p:cNvSpPr/>
          <p:nvPr/>
        </p:nvSpPr>
        <p:spPr>
          <a:xfrm>
            <a:off x="5629323" y="2070071"/>
            <a:ext cx="933354" cy="908633"/>
          </a:xfrm>
          <a:prstGeom prst="ellipse">
            <a:avLst/>
          </a:prstGeom>
          <a:solidFill>
            <a:srgbClr val="DE83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1DAD23F-7E18-6149-9C2E-5756AF4327A2}"/>
              </a:ext>
            </a:extLst>
          </p:cNvPr>
          <p:cNvSpPr txBox="1">
            <a:spLocks/>
          </p:cNvSpPr>
          <p:nvPr/>
        </p:nvSpPr>
        <p:spPr>
          <a:xfrm>
            <a:off x="1166149" y="3813375"/>
            <a:ext cx="10515600" cy="97612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5346A"/>
                </a:solidFill>
                <a:latin typeface="Quatro Slab" panose="02000503030000020004" pitchFamily="2" charset="77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0257A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POSE LA NECRA   </a:t>
            </a:r>
            <a:endParaRPr lang="en-US" sz="3200" dirty="0">
              <a:solidFill>
                <a:srgbClr val="0025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2990DD7-AB67-384C-93A4-7A7420EC7867}"/>
              </a:ext>
            </a:extLst>
          </p:cNvPr>
          <p:cNvSpPr/>
          <p:nvPr/>
        </p:nvSpPr>
        <p:spPr>
          <a:xfrm>
            <a:off x="5544993" y="2031101"/>
            <a:ext cx="1017684" cy="908633"/>
          </a:xfrm>
          <a:prstGeom prst="ellipse">
            <a:avLst/>
          </a:prstGeom>
          <a:solidFill>
            <a:srgbClr val="DE83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5C3BB9BF-B201-E544-AA31-FBC7FFCDD77F}"/>
              </a:ext>
            </a:extLst>
          </p:cNvPr>
          <p:cNvSpPr txBox="1">
            <a:spLocks/>
          </p:cNvSpPr>
          <p:nvPr/>
        </p:nvSpPr>
        <p:spPr>
          <a:xfrm>
            <a:off x="1099463" y="3792336"/>
            <a:ext cx="10515600" cy="97612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5346A"/>
                </a:solidFill>
                <a:latin typeface="Quatro Slab" panose="02000503030000020004" pitchFamily="2" charset="77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0257A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SCAA  LCECH 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 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E4D6A0DF-9AB8-FF4A-8182-0726D85258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1800000">
            <a:off x="9855443" y="5772558"/>
            <a:ext cx="735554" cy="706867"/>
          </a:xfrm>
          <a:prstGeom prst="rect">
            <a:avLst/>
          </a:prstGeom>
        </p:spPr>
      </p:pic>
      <p:sp>
        <p:nvSpPr>
          <p:cNvPr id="54" name="Title 1">
            <a:extLst>
              <a:ext uri="{FF2B5EF4-FFF2-40B4-BE49-F238E27FC236}">
                <a16:creationId xmlns:a16="http://schemas.microsoft.com/office/drawing/2014/main" id="{D077AC71-3463-4D4C-9D18-B6BE84C19ECE}"/>
              </a:ext>
            </a:extLst>
          </p:cNvPr>
          <p:cNvSpPr txBox="1">
            <a:spLocks/>
          </p:cNvSpPr>
          <p:nvPr/>
        </p:nvSpPr>
        <p:spPr>
          <a:xfrm>
            <a:off x="9864928" y="5832716"/>
            <a:ext cx="722195" cy="618931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5346A"/>
                </a:solidFill>
                <a:latin typeface="Quatro Slab" panose="02000503030000020004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BFDD142-FEF8-E342-A1E4-44AC4DBE9C72}"/>
              </a:ext>
            </a:extLst>
          </p:cNvPr>
          <p:cNvGrpSpPr/>
          <p:nvPr/>
        </p:nvGrpSpPr>
        <p:grpSpPr>
          <a:xfrm>
            <a:off x="10645459" y="5816527"/>
            <a:ext cx="722195" cy="618932"/>
            <a:chOff x="10645459" y="5816527"/>
            <a:chExt cx="722195" cy="618932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08CFE885-3B41-254F-8195-99B2AD4CD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45459" y="5816527"/>
              <a:ext cx="707350" cy="618931"/>
            </a:xfrm>
            <a:prstGeom prst="rect">
              <a:avLst/>
            </a:prstGeom>
          </p:spPr>
        </p:pic>
        <p:sp>
          <p:nvSpPr>
            <p:cNvPr id="57" name="Title 1">
              <a:extLst>
                <a:ext uri="{FF2B5EF4-FFF2-40B4-BE49-F238E27FC236}">
                  <a16:creationId xmlns:a16="http://schemas.microsoft.com/office/drawing/2014/main" id="{F06492BC-7670-F24A-8162-6313D3F19BC3}"/>
                </a:ext>
              </a:extLst>
            </p:cNvPr>
            <p:cNvSpPr txBox="1">
              <a:spLocks/>
            </p:cNvSpPr>
            <p:nvPr/>
          </p:nvSpPr>
          <p:spPr>
            <a:xfrm>
              <a:off x="10645459" y="5853851"/>
              <a:ext cx="722195" cy="581608"/>
            </a:xfrm>
            <a:prstGeom prst="rect">
              <a:avLst/>
            </a:prstGeom>
            <a:noFill/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rgbClr val="25346A"/>
                  </a:solidFill>
                  <a:latin typeface="Quatro Slab" panose="02000503030000020004" pitchFamily="2" charset="77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</a:p>
          </p:txBody>
        </p:sp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id="{E02E709E-47F6-1E4D-B182-07CC9B3CCCC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586546" y="1598177"/>
            <a:ext cx="168968" cy="16237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D7C181F7-BD57-4740-9185-76E566C5CBD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803671" y="3284361"/>
            <a:ext cx="150510" cy="14463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28B64DA8-A303-1746-AD2C-459674AF7A8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211872" y="2952199"/>
            <a:ext cx="355311" cy="34145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B4DEBF42-4D84-E043-94AF-DACCDDDBE5F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736854" y="1842822"/>
            <a:ext cx="242162" cy="232716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B9631DBF-9444-344F-9B8D-F3C9C11C673B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 rot="18248875">
            <a:off x="6248266" y="1414217"/>
            <a:ext cx="305713" cy="2937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91834AE8-8A5F-4504-ADFC-7B85B29B5295}"/>
              </a:ext>
            </a:extLst>
          </p:cNvPr>
          <p:cNvSpPr/>
          <p:nvPr/>
        </p:nvSpPr>
        <p:spPr>
          <a:xfrm>
            <a:off x="480980" y="481350"/>
            <a:ext cx="9413400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 b="1" dirty="0">
                <a:solidFill>
                  <a:srgbClr val="00257A"/>
                </a:solidFill>
                <a:latin typeface="Arial"/>
                <a:cs typeface="Arial"/>
              </a:rPr>
              <a:t>¿</a:t>
            </a:r>
            <a:r>
              <a:rPr lang="en-US" sz="3600" b="1" dirty="0" err="1">
                <a:solidFill>
                  <a:srgbClr val="00257A"/>
                </a:solidFill>
                <a:latin typeface="Arial"/>
                <a:cs typeface="Arial"/>
              </a:rPr>
              <a:t>Qué</a:t>
            </a:r>
            <a:r>
              <a:rPr lang="en-US" sz="3600" b="1" dirty="0">
                <a:solidFill>
                  <a:srgbClr val="00257A"/>
                </a:solidFill>
                <a:latin typeface="Arial"/>
                <a:cs typeface="Arial"/>
              </a:rPr>
              <a:t> dice?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3968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000"/>
                            </p:stCondLst>
                            <p:childTnLst>
                              <p:par>
                                <p:cTn id="1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6" grpId="0" animBg="1"/>
      <p:bldP spid="54" grpId="0"/>
      <p:bldP spid="54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097F8C5F-8E45-CF49-8B50-A9566E867C7A}"/>
              </a:ext>
            </a:extLst>
          </p:cNvPr>
          <p:cNvSpPr/>
          <p:nvPr/>
        </p:nvSpPr>
        <p:spPr>
          <a:xfrm>
            <a:off x="4315017" y="2829040"/>
            <a:ext cx="4010324" cy="256988"/>
          </a:xfrm>
          <a:prstGeom prst="roundRect">
            <a:avLst/>
          </a:prstGeom>
          <a:solidFill>
            <a:srgbClr val="70D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22FCD435-3B16-1346-BE3D-3AF688DF5B73}"/>
              </a:ext>
            </a:extLst>
          </p:cNvPr>
          <p:cNvSpPr/>
          <p:nvPr/>
        </p:nvSpPr>
        <p:spPr>
          <a:xfrm>
            <a:off x="4315017" y="3190698"/>
            <a:ext cx="4010324" cy="256988"/>
          </a:xfrm>
          <a:prstGeom prst="roundRect">
            <a:avLst/>
          </a:prstGeom>
          <a:solidFill>
            <a:srgbClr val="FFA0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7799631A-D484-F142-B986-166D88899239}"/>
              </a:ext>
            </a:extLst>
          </p:cNvPr>
          <p:cNvSpPr/>
          <p:nvPr/>
        </p:nvSpPr>
        <p:spPr>
          <a:xfrm>
            <a:off x="4315017" y="3585117"/>
            <a:ext cx="4010324" cy="256988"/>
          </a:xfrm>
          <a:prstGeom prst="roundRect">
            <a:avLst/>
          </a:prstGeom>
          <a:solidFill>
            <a:srgbClr val="002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DD5BFF77-0A6D-ED47-8A2E-D94CA0EE2A65}"/>
              </a:ext>
            </a:extLst>
          </p:cNvPr>
          <p:cNvSpPr/>
          <p:nvPr/>
        </p:nvSpPr>
        <p:spPr>
          <a:xfrm>
            <a:off x="4315017" y="3945976"/>
            <a:ext cx="4010324" cy="256988"/>
          </a:xfrm>
          <a:prstGeom prst="roundRect">
            <a:avLst/>
          </a:prstGeom>
          <a:solidFill>
            <a:srgbClr val="FE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B1C5A017-5246-7847-B6EB-83753B23F148}"/>
              </a:ext>
            </a:extLst>
          </p:cNvPr>
          <p:cNvSpPr/>
          <p:nvPr/>
        </p:nvSpPr>
        <p:spPr>
          <a:xfrm>
            <a:off x="4315017" y="4342562"/>
            <a:ext cx="4010324" cy="256988"/>
          </a:xfrm>
          <a:prstGeom prst="roundRect">
            <a:avLst/>
          </a:prstGeom>
          <a:solidFill>
            <a:srgbClr val="DE83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9CC36EA-B623-9C46-956A-D69CB5649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936" y="1497074"/>
            <a:ext cx="8598724" cy="1325563"/>
          </a:xfrm>
          <a:noFill/>
        </p:spPr>
        <p:txBody>
          <a:bodyPr/>
          <a:lstStyle/>
          <a:p>
            <a:r>
              <a:rPr lang="en-US" dirty="0" err="1">
                <a:solidFill>
                  <a:srgbClr val="00257A"/>
                </a:solidFill>
                <a:cs typeface="Calibri"/>
              </a:rPr>
              <a:t>Respuestas</a:t>
            </a:r>
            <a:endParaRPr lang="en-US" dirty="0">
              <a:solidFill>
                <a:srgbClr val="00257A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4CD99B2-2D63-0D4A-A64C-C302F8B47027}"/>
              </a:ext>
            </a:extLst>
          </p:cNvPr>
          <p:cNvSpPr txBox="1"/>
          <p:nvPr/>
        </p:nvSpPr>
        <p:spPr>
          <a:xfrm>
            <a:off x="4306818" y="3197987"/>
            <a:ext cx="4032670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7. A C L E N T A P  &gt;  </a:t>
            </a:r>
            <a:r>
              <a:rPr lang="en-GB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PLACENTA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2F18F7D-EF94-8B47-B01F-645F083C79D4}"/>
              </a:ext>
            </a:extLst>
          </p:cNvPr>
          <p:cNvSpPr txBox="1"/>
          <p:nvPr/>
        </p:nvSpPr>
        <p:spPr>
          <a:xfrm>
            <a:off x="4297655" y="2815381"/>
            <a:ext cx="4032670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6. M A O L E U C M  &gt;  MAMELUCO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806E2B0-637E-EF4A-8F84-F24D4ECE8526}"/>
              </a:ext>
            </a:extLst>
          </p:cNvPr>
          <p:cNvSpPr txBox="1"/>
          <p:nvPr/>
        </p:nvSpPr>
        <p:spPr>
          <a:xfrm>
            <a:off x="4315017" y="3582806"/>
            <a:ext cx="4032670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8  E O U C R T   &gt;  ERUCTO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11ECE39-ADF7-514D-866D-DB07E0A521A9}"/>
              </a:ext>
            </a:extLst>
          </p:cNvPr>
          <p:cNvSpPr txBox="1"/>
          <p:nvPr/>
        </p:nvSpPr>
        <p:spPr>
          <a:xfrm>
            <a:off x="4306818" y="3950340"/>
            <a:ext cx="4032670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9.POSE LA NECRA  &gt; PESO AL NACER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B689ACD-8E29-E243-880F-0EFE6F102571}"/>
              </a:ext>
            </a:extLst>
          </p:cNvPr>
          <p:cNvSpPr txBox="1"/>
          <p:nvPr/>
        </p:nvSpPr>
        <p:spPr>
          <a:xfrm>
            <a:off x="4315017" y="4335159"/>
            <a:ext cx="4032670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10. SCAA LCECH  &gt;  SACA LECHE</a:t>
            </a:r>
            <a:endParaRPr lang="en-GB" sz="100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865E3701-F7FE-F344-BDD1-82A0B6F1C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700682" y="2163683"/>
            <a:ext cx="435867" cy="387438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1B253CB3-BF91-BA4C-80E5-24AE1F0051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194613">
            <a:off x="4641413" y="1537068"/>
            <a:ext cx="288603" cy="529106"/>
          </a:xfrm>
          <a:prstGeom prst="rect">
            <a:avLst/>
          </a:prstGeom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7D7BFE12-6568-014D-A93A-32932C211508}"/>
              </a:ext>
            </a:extLst>
          </p:cNvPr>
          <p:cNvGrpSpPr/>
          <p:nvPr/>
        </p:nvGrpSpPr>
        <p:grpSpPr>
          <a:xfrm>
            <a:off x="10645459" y="5816527"/>
            <a:ext cx="722195" cy="618931"/>
            <a:chOff x="10645459" y="5816527"/>
            <a:chExt cx="722195" cy="618931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D9315D86-582A-454E-BB8B-A76ABB5E6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45459" y="5816527"/>
              <a:ext cx="707350" cy="618931"/>
            </a:xfrm>
            <a:prstGeom prst="rect">
              <a:avLst/>
            </a:prstGeom>
          </p:spPr>
        </p:pic>
        <p:sp>
          <p:nvSpPr>
            <p:cNvPr id="79" name="Title 1">
              <a:extLst>
                <a:ext uri="{FF2B5EF4-FFF2-40B4-BE49-F238E27FC236}">
                  <a16:creationId xmlns:a16="http://schemas.microsoft.com/office/drawing/2014/main" id="{08D01CCD-8198-3F4D-A242-4F677AF74C23}"/>
                </a:ext>
              </a:extLst>
            </p:cNvPr>
            <p:cNvSpPr txBox="1">
              <a:spLocks/>
            </p:cNvSpPr>
            <p:nvPr/>
          </p:nvSpPr>
          <p:spPr>
            <a:xfrm>
              <a:off x="10645459" y="5853851"/>
              <a:ext cx="722195" cy="581607"/>
            </a:xfrm>
            <a:prstGeom prst="rect">
              <a:avLst/>
            </a:prstGeom>
            <a:noFill/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rgbClr val="25346A"/>
                  </a:solidFill>
                  <a:latin typeface="Quatro Slab" panose="02000503030000020004" pitchFamily="2" charset="77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</a:p>
          </p:txBody>
        </p:sp>
      </p:grpSp>
      <p:pic>
        <p:nvPicPr>
          <p:cNvPr id="60" name="Picture 59" descr="A picture containing light&#10;&#10;Description automatically generated">
            <a:extLst>
              <a:ext uri="{FF2B5EF4-FFF2-40B4-BE49-F238E27FC236}">
                <a16:creationId xmlns:a16="http://schemas.microsoft.com/office/drawing/2014/main" id="{59687090-27F3-F449-A18D-2FFFB9A1B58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866" t="44366" r="50329" b="17486"/>
          <a:stretch/>
        </p:blipFill>
        <p:spPr>
          <a:xfrm>
            <a:off x="0" y="2977868"/>
            <a:ext cx="2181184" cy="2616199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00BE9A65-F843-5446-A515-072E916536B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 rot="1595526">
            <a:off x="2341145" y="5651596"/>
            <a:ext cx="265834" cy="255466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37FCF547-F35C-EC45-AFB5-4107FB5835B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427779" y="5280888"/>
            <a:ext cx="272560" cy="261929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A636CEB6-2B6F-5E4B-83EC-CA84D1DF5A9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 rot="9900000">
            <a:off x="2071630" y="5124499"/>
            <a:ext cx="308299" cy="29627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8B8BFE5-AAB0-4592-AF64-2A8669436412}"/>
              </a:ext>
            </a:extLst>
          </p:cNvPr>
          <p:cNvSpPr/>
          <p:nvPr/>
        </p:nvSpPr>
        <p:spPr>
          <a:xfrm>
            <a:off x="480980" y="481350"/>
            <a:ext cx="9413400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 b="1" dirty="0">
                <a:solidFill>
                  <a:srgbClr val="00257A"/>
                </a:solidFill>
                <a:latin typeface="Arial"/>
                <a:cs typeface="Arial"/>
              </a:rPr>
              <a:t>¿</a:t>
            </a:r>
            <a:r>
              <a:rPr lang="en-US" sz="3600" b="1" dirty="0" err="1">
                <a:solidFill>
                  <a:srgbClr val="00257A"/>
                </a:solidFill>
                <a:latin typeface="Arial"/>
                <a:cs typeface="Arial"/>
              </a:rPr>
              <a:t>Qué</a:t>
            </a:r>
            <a:r>
              <a:rPr lang="en-US" sz="3600" b="1" dirty="0">
                <a:solidFill>
                  <a:srgbClr val="00257A"/>
                </a:solidFill>
                <a:latin typeface="Arial"/>
                <a:cs typeface="Arial"/>
              </a:rPr>
              <a:t> dice?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5969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apsplat_cartoon_musical_expression_mallets_happy_carefree_001_4794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>
            <a:extLst>
              <a:ext uri="{FF2B5EF4-FFF2-40B4-BE49-F238E27FC236}">
                <a16:creationId xmlns:a16="http://schemas.microsoft.com/office/drawing/2014/main" id="{9895E223-94A8-5944-942F-323A1DD96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40" y="1816297"/>
            <a:ext cx="1536595" cy="13445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6A8350-F1AF-4140-94C8-93AA9A5FBA95}"/>
              </a:ext>
            </a:extLst>
          </p:cNvPr>
          <p:cNvSpPr txBox="1"/>
          <p:nvPr/>
        </p:nvSpPr>
        <p:spPr>
          <a:xfrm>
            <a:off x="6423949" y="-4977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BBDC7B8-B5D3-C642-9766-2797C98F7466}"/>
              </a:ext>
            </a:extLst>
          </p:cNvPr>
          <p:cNvSpPr/>
          <p:nvPr/>
        </p:nvSpPr>
        <p:spPr>
          <a:xfrm>
            <a:off x="5629326" y="2070071"/>
            <a:ext cx="933354" cy="908633"/>
          </a:xfrm>
          <a:prstGeom prst="ellipse">
            <a:avLst/>
          </a:prstGeom>
          <a:solidFill>
            <a:srgbClr val="DE83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1E867736-B113-7A42-96AE-04F10E9A6F6B}"/>
              </a:ext>
            </a:extLst>
          </p:cNvPr>
          <p:cNvSpPr txBox="1">
            <a:spLocks/>
          </p:cNvSpPr>
          <p:nvPr/>
        </p:nvSpPr>
        <p:spPr>
          <a:xfrm>
            <a:off x="1016159" y="3509519"/>
            <a:ext cx="10515600" cy="97612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5346A"/>
                </a:solidFill>
                <a:latin typeface="Quatro Slab" panose="02000503030000020004" pitchFamily="2" charset="77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0257A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TSOTOF ED MAEORAZB   </a:t>
            </a:r>
            <a:endParaRPr lang="en-US" sz="3200" dirty="0">
              <a:solidFill>
                <a:srgbClr val="0025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E88A61A-80E1-414F-B778-26B680E54FD4}"/>
              </a:ext>
            </a:extLst>
          </p:cNvPr>
          <p:cNvSpPr/>
          <p:nvPr/>
        </p:nvSpPr>
        <p:spPr>
          <a:xfrm>
            <a:off x="5629326" y="2070071"/>
            <a:ext cx="933354" cy="908633"/>
          </a:xfrm>
          <a:prstGeom prst="ellipse">
            <a:avLst/>
          </a:prstGeom>
          <a:solidFill>
            <a:srgbClr val="DE83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0328FADB-62C5-214A-99D0-2F065EBCF298}"/>
              </a:ext>
            </a:extLst>
          </p:cNvPr>
          <p:cNvSpPr txBox="1">
            <a:spLocks/>
          </p:cNvSpPr>
          <p:nvPr/>
        </p:nvSpPr>
        <p:spPr>
          <a:xfrm>
            <a:off x="838197" y="3550458"/>
            <a:ext cx="10515600" cy="97612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5346A"/>
                </a:solidFill>
                <a:latin typeface="Quatro Slab" panose="02000503030000020004" pitchFamily="2" charset="77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0257A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COIJIABT </a:t>
            </a:r>
            <a:endParaRPr lang="en-US" sz="3200" dirty="0">
              <a:solidFill>
                <a:srgbClr val="0025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DEF6C9C-8911-1B4C-B4F4-96067D14F9B1}"/>
              </a:ext>
            </a:extLst>
          </p:cNvPr>
          <p:cNvSpPr/>
          <p:nvPr/>
        </p:nvSpPr>
        <p:spPr>
          <a:xfrm>
            <a:off x="5629326" y="2070071"/>
            <a:ext cx="933354" cy="908633"/>
          </a:xfrm>
          <a:prstGeom prst="ellipse">
            <a:avLst/>
          </a:prstGeom>
          <a:solidFill>
            <a:srgbClr val="DE83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D9DECA13-203F-1949-8FBE-99BB26C2152D}"/>
              </a:ext>
            </a:extLst>
          </p:cNvPr>
          <p:cNvSpPr txBox="1">
            <a:spLocks/>
          </p:cNvSpPr>
          <p:nvPr/>
        </p:nvSpPr>
        <p:spPr>
          <a:xfrm>
            <a:off x="1057928" y="3568215"/>
            <a:ext cx="10515600" cy="97612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5346A"/>
                </a:solidFill>
                <a:latin typeface="Quatro Slab" panose="02000503030000020004" pitchFamily="2" charset="77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0257A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RODCNÓ MBIUICALL   </a:t>
            </a:r>
            <a:endParaRPr lang="en-US" sz="3200" dirty="0">
              <a:solidFill>
                <a:srgbClr val="0025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3D19CE5-AA92-F343-A326-D9E39B0B2BCD}"/>
              </a:ext>
            </a:extLst>
          </p:cNvPr>
          <p:cNvSpPr/>
          <p:nvPr/>
        </p:nvSpPr>
        <p:spPr>
          <a:xfrm>
            <a:off x="5629323" y="2070071"/>
            <a:ext cx="933354" cy="908633"/>
          </a:xfrm>
          <a:prstGeom prst="ellipse">
            <a:avLst/>
          </a:prstGeom>
          <a:solidFill>
            <a:srgbClr val="DE83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A4F04929-EDFE-0B4E-A516-E678C0EB3004}"/>
              </a:ext>
            </a:extLst>
          </p:cNvPr>
          <p:cNvSpPr txBox="1">
            <a:spLocks/>
          </p:cNvSpPr>
          <p:nvPr/>
        </p:nvSpPr>
        <p:spPr>
          <a:xfrm>
            <a:off x="1016159" y="3594590"/>
            <a:ext cx="10515600" cy="97612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5346A"/>
                </a:solidFill>
                <a:latin typeface="Quatro Slab" panose="02000503030000020004" pitchFamily="2" charset="77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0257A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TPROA NE AGAU    </a:t>
            </a:r>
            <a:endParaRPr lang="en-US" sz="3200" dirty="0">
              <a:solidFill>
                <a:srgbClr val="0025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1D84790-2B7E-9049-8CCE-3F40A8E84B84}"/>
              </a:ext>
            </a:extLst>
          </p:cNvPr>
          <p:cNvSpPr/>
          <p:nvPr/>
        </p:nvSpPr>
        <p:spPr>
          <a:xfrm>
            <a:off x="5562420" y="2049500"/>
            <a:ext cx="933354" cy="908633"/>
          </a:xfrm>
          <a:prstGeom prst="ellipse">
            <a:avLst/>
          </a:prstGeom>
          <a:solidFill>
            <a:srgbClr val="DE83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BC1D4210-4276-FC47-B8DF-3365FC472177}"/>
              </a:ext>
            </a:extLst>
          </p:cNvPr>
          <p:cNvSpPr txBox="1">
            <a:spLocks/>
          </p:cNvSpPr>
          <p:nvPr/>
        </p:nvSpPr>
        <p:spPr>
          <a:xfrm>
            <a:off x="831837" y="3605539"/>
            <a:ext cx="10515600" cy="97612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5346A"/>
                </a:solidFill>
                <a:latin typeface="Quatro Slab" panose="02000503030000020004" pitchFamily="2" charset="77"/>
                <a:ea typeface="+mj-ea"/>
                <a:cs typeface="+mj-cs"/>
              </a:defRPr>
            </a:lvl1pPr>
          </a:lstStyle>
          <a:p>
            <a:r>
              <a:rPr lang="pt-BR" sz="3200" dirty="0">
                <a:solidFill>
                  <a:srgbClr val="00257A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 </a:t>
            </a:r>
            <a:r>
              <a:rPr lang="pt-BR" sz="3200" dirty="0" err="1">
                <a:solidFill>
                  <a:srgbClr val="00257A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P</a:t>
            </a:r>
            <a:r>
              <a:rPr lang="pt-BR" sz="3200" dirty="0">
                <a:solidFill>
                  <a:srgbClr val="00257A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A </a:t>
            </a:r>
            <a:r>
              <a:rPr lang="pt-BR" sz="3200" dirty="0" err="1">
                <a:solidFill>
                  <a:srgbClr val="00257A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R</a:t>
            </a:r>
            <a:r>
              <a:rPr lang="pt-BR" sz="3200" dirty="0">
                <a:solidFill>
                  <a:srgbClr val="00257A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E L A </a:t>
            </a:r>
            <a:r>
              <a:rPr lang="pt-BR" sz="3200" dirty="0" err="1">
                <a:solidFill>
                  <a:srgbClr val="00257A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Ñ</a:t>
            </a:r>
            <a:endParaRPr lang="en-US" sz="3200" dirty="0">
              <a:solidFill>
                <a:srgbClr val="0025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E4D6A0DF-9AB8-FF4A-8182-0726D85258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1800000">
            <a:off x="9855443" y="5772558"/>
            <a:ext cx="735554" cy="706867"/>
          </a:xfrm>
          <a:prstGeom prst="rect">
            <a:avLst/>
          </a:prstGeom>
        </p:spPr>
      </p:pic>
      <p:sp>
        <p:nvSpPr>
          <p:cNvPr id="54" name="Title 1">
            <a:extLst>
              <a:ext uri="{FF2B5EF4-FFF2-40B4-BE49-F238E27FC236}">
                <a16:creationId xmlns:a16="http://schemas.microsoft.com/office/drawing/2014/main" id="{D077AC71-3463-4D4C-9D18-B6BE84C19ECE}"/>
              </a:ext>
            </a:extLst>
          </p:cNvPr>
          <p:cNvSpPr txBox="1">
            <a:spLocks/>
          </p:cNvSpPr>
          <p:nvPr/>
        </p:nvSpPr>
        <p:spPr>
          <a:xfrm>
            <a:off x="9864928" y="5832716"/>
            <a:ext cx="722195" cy="618931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5346A"/>
                </a:solidFill>
                <a:latin typeface="Quatro Slab" panose="02000503030000020004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BFDD142-FEF8-E342-A1E4-44AC4DBE9C72}"/>
              </a:ext>
            </a:extLst>
          </p:cNvPr>
          <p:cNvGrpSpPr/>
          <p:nvPr/>
        </p:nvGrpSpPr>
        <p:grpSpPr>
          <a:xfrm>
            <a:off x="10645459" y="5816527"/>
            <a:ext cx="722195" cy="618932"/>
            <a:chOff x="10645459" y="5816527"/>
            <a:chExt cx="722195" cy="618932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08CFE885-3B41-254F-8195-99B2AD4CD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45459" y="5816527"/>
              <a:ext cx="707350" cy="618931"/>
            </a:xfrm>
            <a:prstGeom prst="rect">
              <a:avLst/>
            </a:prstGeom>
          </p:spPr>
        </p:pic>
        <p:sp>
          <p:nvSpPr>
            <p:cNvPr id="57" name="Title 1">
              <a:extLst>
                <a:ext uri="{FF2B5EF4-FFF2-40B4-BE49-F238E27FC236}">
                  <a16:creationId xmlns:a16="http://schemas.microsoft.com/office/drawing/2014/main" id="{F06492BC-7670-F24A-8162-6313D3F19BC3}"/>
                </a:ext>
              </a:extLst>
            </p:cNvPr>
            <p:cNvSpPr txBox="1">
              <a:spLocks/>
            </p:cNvSpPr>
            <p:nvPr/>
          </p:nvSpPr>
          <p:spPr>
            <a:xfrm>
              <a:off x="10645459" y="5853851"/>
              <a:ext cx="722195" cy="581608"/>
            </a:xfrm>
            <a:prstGeom prst="rect">
              <a:avLst/>
            </a:prstGeom>
            <a:noFill/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rgbClr val="25346A"/>
                  </a:solidFill>
                  <a:latin typeface="Quatro Slab" panose="02000503030000020004" pitchFamily="2" charset="77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</a:p>
          </p:txBody>
        </p:sp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id="{E02E709E-47F6-1E4D-B182-07CC9B3CCCC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586546" y="1598177"/>
            <a:ext cx="168968" cy="16237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D7C181F7-BD57-4740-9185-76E566C5CBD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803671" y="3284361"/>
            <a:ext cx="150510" cy="14463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28B64DA8-A303-1746-AD2C-459674AF7A8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211872" y="2952199"/>
            <a:ext cx="355311" cy="34145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B4DEBF42-4D84-E043-94AF-DACCDDDBE5F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736854" y="1842822"/>
            <a:ext cx="242162" cy="232716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87257AB9-EC47-2442-8D48-66FE0B5EABC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506066" y="3388061"/>
            <a:ext cx="150511" cy="14464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B9631DBF-9444-344F-9B8D-F3C9C11C673B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 rot="18248875">
            <a:off x="6248266" y="1414217"/>
            <a:ext cx="305713" cy="2937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7F2C8D2-CEAD-41A4-B089-02B4FBAB7C38}"/>
              </a:ext>
            </a:extLst>
          </p:cNvPr>
          <p:cNvSpPr/>
          <p:nvPr/>
        </p:nvSpPr>
        <p:spPr>
          <a:xfrm>
            <a:off x="480980" y="481350"/>
            <a:ext cx="9413400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 b="1" dirty="0">
                <a:solidFill>
                  <a:srgbClr val="00257A"/>
                </a:solidFill>
                <a:latin typeface="Arial"/>
                <a:cs typeface="Arial"/>
              </a:rPr>
              <a:t>¿</a:t>
            </a:r>
            <a:r>
              <a:rPr lang="en-US" sz="3600" b="1" dirty="0" err="1">
                <a:solidFill>
                  <a:srgbClr val="00257A"/>
                </a:solidFill>
                <a:latin typeface="Arial"/>
                <a:cs typeface="Arial"/>
              </a:rPr>
              <a:t>Qué</a:t>
            </a:r>
            <a:r>
              <a:rPr lang="en-US" sz="3600" b="1" dirty="0">
                <a:solidFill>
                  <a:srgbClr val="00257A"/>
                </a:solidFill>
                <a:latin typeface="Arial"/>
                <a:cs typeface="Arial"/>
              </a:rPr>
              <a:t> dice?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6144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0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54" grpId="0"/>
      <p:bldP spid="54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B9B8E17A-60EA-A243-91CC-27C0E09016DA}"/>
              </a:ext>
            </a:extLst>
          </p:cNvPr>
          <p:cNvSpPr/>
          <p:nvPr/>
        </p:nvSpPr>
        <p:spPr>
          <a:xfrm>
            <a:off x="4300627" y="3049338"/>
            <a:ext cx="4010324" cy="256988"/>
          </a:xfrm>
          <a:prstGeom prst="roundRect">
            <a:avLst/>
          </a:prstGeom>
          <a:solidFill>
            <a:srgbClr val="00A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85468EE8-3E4A-A149-A85C-0705C2B61492}"/>
              </a:ext>
            </a:extLst>
          </p:cNvPr>
          <p:cNvSpPr/>
          <p:nvPr/>
        </p:nvSpPr>
        <p:spPr>
          <a:xfrm>
            <a:off x="4300627" y="3459156"/>
            <a:ext cx="4010324" cy="256988"/>
          </a:xfrm>
          <a:prstGeom prst="roundRect">
            <a:avLst/>
          </a:prstGeom>
          <a:solidFill>
            <a:srgbClr val="FFA0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000EBB59-34FF-034B-94EB-05026564AA83}"/>
              </a:ext>
            </a:extLst>
          </p:cNvPr>
          <p:cNvSpPr/>
          <p:nvPr/>
        </p:nvSpPr>
        <p:spPr>
          <a:xfrm>
            <a:off x="4300627" y="3843510"/>
            <a:ext cx="4010324" cy="256988"/>
          </a:xfrm>
          <a:prstGeom prst="roundRect">
            <a:avLst/>
          </a:prstGeom>
          <a:solidFill>
            <a:srgbClr val="70D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C0DB26FA-F345-C843-A573-05FB17D4AABE}"/>
              </a:ext>
            </a:extLst>
          </p:cNvPr>
          <p:cNvSpPr/>
          <p:nvPr/>
        </p:nvSpPr>
        <p:spPr>
          <a:xfrm>
            <a:off x="4300627" y="4219110"/>
            <a:ext cx="4010324" cy="256988"/>
          </a:xfrm>
          <a:prstGeom prst="roundRect">
            <a:avLst/>
          </a:prstGeom>
          <a:solidFill>
            <a:srgbClr val="FE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39F1256D-932F-024C-875F-088C577051FC}"/>
              </a:ext>
            </a:extLst>
          </p:cNvPr>
          <p:cNvSpPr/>
          <p:nvPr/>
        </p:nvSpPr>
        <p:spPr>
          <a:xfrm>
            <a:off x="4300627" y="4628928"/>
            <a:ext cx="4010324" cy="256988"/>
          </a:xfrm>
          <a:prstGeom prst="roundRect">
            <a:avLst/>
          </a:prstGeom>
          <a:solidFill>
            <a:srgbClr val="002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9CC36EA-B623-9C46-956A-D69CB5649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478" y="1792611"/>
            <a:ext cx="8598724" cy="1325563"/>
          </a:xfrm>
          <a:noFill/>
        </p:spPr>
        <p:txBody>
          <a:bodyPr/>
          <a:lstStyle/>
          <a:p>
            <a:r>
              <a:rPr lang="en-US" dirty="0" err="1">
                <a:solidFill>
                  <a:srgbClr val="00257A"/>
                </a:solidFill>
                <a:cs typeface="Calibri"/>
              </a:rPr>
              <a:t>Respuestas</a:t>
            </a:r>
            <a:endParaRPr lang="en-US" dirty="0">
              <a:solidFill>
                <a:srgbClr val="00257A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84239F8-944E-3440-9302-755EAE113165}"/>
              </a:ext>
            </a:extLst>
          </p:cNvPr>
          <p:cNvSpPr txBox="1"/>
          <p:nvPr/>
        </p:nvSpPr>
        <p:spPr>
          <a:xfrm>
            <a:off x="4295643" y="3049338"/>
            <a:ext cx="3996255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11. TSOTOF ED MAEORAZB   &gt;  FOTOS DE EMBARAZO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69223ED-CB78-F446-9163-D0CD858D6112}"/>
              </a:ext>
            </a:extLst>
          </p:cNvPr>
          <p:cNvSpPr txBox="1"/>
          <p:nvPr/>
        </p:nvSpPr>
        <p:spPr>
          <a:xfrm>
            <a:off x="4295643" y="3455367"/>
            <a:ext cx="3996255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12.  COIJIABT  &gt;  COBIJITA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D393D78-B364-8E4C-A27C-1EB3DFEC7371}"/>
              </a:ext>
            </a:extLst>
          </p:cNvPr>
          <p:cNvSpPr txBox="1"/>
          <p:nvPr/>
        </p:nvSpPr>
        <p:spPr>
          <a:xfrm>
            <a:off x="4295645" y="4219111"/>
            <a:ext cx="4010324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14. TPROA NE AGAU   &gt;  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PARTO EN AGUA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1FDC6C2-D314-7D4F-8260-7A8E8679EA70}"/>
              </a:ext>
            </a:extLst>
          </p:cNvPr>
          <p:cNvSpPr txBox="1"/>
          <p:nvPr/>
        </p:nvSpPr>
        <p:spPr>
          <a:xfrm>
            <a:off x="4286482" y="3838716"/>
            <a:ext cx="4010324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13. RODCNÓ MBIUICALL   &gt;  CORDÓN UMBILICAL</a:t>
            </a:r>
            <a:endParaRPr lang="en-US" sz="100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DF4D6C7-EBB7-BA40-9751-71FF1C1B6634}"/>
              </a:ext>
            </a:extLst>
          </p:cNvPr>
          <p:cNvSpPr txBox="1"/>
          <p:nvPr/>
        </p:nvSpPr>
        <p:spPr>
          <a:xfrm>
            <a:off x="4303844" y="4610562"/>
            <a:ext cx="4010324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15. </a:t>
            </a:r>
            <a:r>
              <a:rPr lang="pt-BR" sz="1000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 P A R E L A Ñ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 &gt; PAÑALERA</a:t>
            </a:r>
            <a:endParaRPr lang="pt-BR" sz="1000" dirty="0">
              <a:solidFill>
                <a:schemeClr val="bg1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</a:endParaRP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865E3701-F7FE-F344-BDD1-82A0B6F1C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689509" y="2391159"/>
            <a:ext cx="435867" cy="387438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1B253CB3-BF91-BA4C-80E5-24AE1F0051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194613">
            <a:off x="4630240" y="1764544"/>
            <a:ext cx="288603" cy="529106"/>
          </a:xfrm>
          <a:prstGeom prst="rect">
            <a:avLst/>
          </a:prstGeom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7D7BFE12-6568-014D-A93A-32932C211508}"/>
              </a:ext>
            </a:extLst>
          </p:cNvPr>
          <p:cNvGrpSpPr/>
          <p:nvPr/>
        </p:nvGrpSpPr>
        <p:grpSpPr>
          <a:xfrm>
            <a:off x="10645459" y="5816527"/>
            <a:ext cx="722195" cy="618931"/>
            <a:chOff x="10645459" y="5816527"/>
            <a:chExt cx="722195" cy="618931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D9315D86-582A-454E-BB8B-A76ABB5E6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45459" y="5816527"/>
              <a:ext cx="707350" cy="618931"/>
            </a:xfrm>
            <a:prstGeom prst="rect">
              <a:avLst/>
            </a:prstGeom>
          </p:spPr>
        </p:pic>
        <p:sp>
          <p:nvSpPr>
            <p:cNvPr id="79" name="Title 1">
              <a:extLst>
                <a:ext uri="{FF2B5EF4-FFF2-40B4-BE49-F238E27FC236}">
                  <a16:creationId xmlns:a16="http://schemas.microsoft.com/office/drawing/2014/main" id="{08D01CCD-8198-3F4D-A242-4F677AF74C23}"/>
                </a:ext>
              </a:extLst>
            </p:cNvPr>
            <p:cNvSpPr txBox="1">
              <a:spLocks/>
            </p:cNvSpPr>
            <p:nvPr/>
          </p:nvSpPr>
          <p:spPr>
            <a:xfrm>
              <a:off x="10645459" y="5853851"/>
              <a:ext cx="722195" cy="581607"/>
            </a:xfrm>
            <a:prstGeom prst="rect">
              <a:avLst/>
            </a:prstGeom>
            <a:noFill/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rgbClr val="25346A"/>
                  </a:solidFill>
                  <a:latin typeface="Quatro Slab" panose="02000503030000020004" pitchFamily="2" charset="77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</a:p>
          </p:txBody>
        </p:sp>
      </p:grpSp>
      <p:pic>
        <p:nvPicPr>
          <p:cNvPr id="60" name="Picture 59" descr="A picture containing light&#10;&#10;Description automatically generated">
            <a:extLst>
              <a:ext uri="{FF2B5EF4-FFF2-40B4-BE49-F238E27FC236}">
                <a16:creationId xmlns:a16="http://schemas.microsoft.com/office/drawing/2014/main" id="{F069DD1A-7F37-764E-AF47-6DBD299405F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866" t="44366" r="50329" b="17486"/>
          <a:stretch/>
        </p:blipFill>
        <p:spPr>
          <a:xfrm>
            <a:off x="0" y="2977868"/>
            <a:ext cx="2181184" cy="2616199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9105BC9E-F981-EE4E-BEFE-1A15D1BFAB0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 rot="1595526">
            <a:off x="2341145" y="5651596"/>
            <a:ext cx="265834" cy="255466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7D5F5B21-2932-904A-8B6E-69F43B9528B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427779" y="5280888"/>
            <a:ext cx="272560" cy="261929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1C9D8CE2-05A9-E64B-97F9-5520AE5869E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 rot="9900000">
            <a:off x="2071630" y="5124499"/>
            <a:ext cx="308299" cy="29627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570D41F-5789-40CA-A1D2-41BEF31DB335}"/>
              </a:ext>
            </a:extLst>
          </p:cNvPr>
          <p:cNvSpPr/>
          <p:nvPr/>
        </p:nvSpPr>
        <p:spPr>
          <a:xfrm>
            <a:off x="480980" y="481350"/>
            <a:ext cx="9413400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 b="1" dirty="0">
                <a:solidFill>
                  <a:srgbClr val="00257A"/>
                </a:solidFill>
                <a:latin typeface="Arial"/>
                <a:cs typeface="Arial"/>
              </a:rPr>
              <a:t>¿</a:t>
            </a:r>
            <a:r>
              <a:rPr lang="en-US" sz="3600" b="1" dirty="0" err="1">
                <a:solidFill>
                  <a:srgbClr val="00257A"/>
                </a:solidFill>
                <a:latin typeface="Arial"/>
                <a:cs typeface="Arial"/>
              </a:rPr>
              <a:t>Qué</a:t>
            </a:r>
            <a:r>
              <a:rPr lang="en-US" sz="3600" b="1" dirty="0">
                <a:solidFill>
                  <a:srgbClr val="00257A"/>
                </a:solidFill>
                <a:latin typeface="Arial"/>
                <a:cs typeface="Arial"/>
              </a:rPr>
              <a:t> dice?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3680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apsplat_cartoon_musical_expression_mallets_happy_carefree_001_4794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>
            <a:extLst>
              <a:ext uri="{FF2B5EF4-FFF2-40B4-BE49-F238E27FC236}">
                <a16:creationId xmlns:a16="http://schemas.microsoft.com/office/drawing/2014/main" id="{9895E223-94A8-5944-942F-323A1DD96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40" y="1816297"/>
            <a:ext cx="1536595" cy="13445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6A8350-F1AF-4140-94C8-93AA9A5FBA95}"/>
              </a:ext>
            </a:extLst>
          </p:cNvPr>
          <p:cNvSpPr txBox="1"/>
          <p:nvPr/>
        </p:nvSpPr>
        <p:spPr>
          <a:xfrm>
            <a:off x="6423949" y="-4977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8FFAD10-8576-7640-81D5-B2E3D1D30DAE}"/>
              </a:ext>
            </a:extLst>
          </p:cNvPr>
          <p:cNvSpPr/>
          <p:nvPr/>
        </p:nvSpPr>
        <p:spPr>
          <a:xfrm>
            <a:off x="5629323" y="2070071"/>
            <a:ext cx="933354" cy="908633"/>
          </a:xfrm>
          <a:prstGeom prst="ellipse">
            <a:avLst/>
          </a:prstGeom>
          <a:solidFill>
            <a:srgbClr val="DE83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CF0FECD2-4197-4D45-B279-5319AEC0087F}"/>
              </a:ext>
            </a:extLst>
          </p:cNvPr>
          <p:cNvSpPr txBox="1">
            <a:spLocks/>
          </p:cNvSpPr>
          <p:nvPr/>
        </p:nvSpPr>
        <p:spPr>
          <a:xfrm>
            <a:off x="831850" y="3466984"/>
            <a:ext cx="10515600" cy="976127"/>
          </a:xfrm>
          <a:prstGeom prst="rect">
            <a:avLst/>
          </a:prstGeom>
          <a:solidFill>
            <a:srgbClr val="F2F2F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5346A"/>
                </a:solidFill>
                <a:latin typeface="Quatro Slab" panose="02000503030000020004" pitchFamily="2" charset="77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0257A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RCARAILO</a:t>
            </a:r>
            <a:endParaRPr lang="en-US" sz="3200" dirty="0">
              <a:solidFill>
                <a:srgbClr val="0025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A3F4911-6EF4-8140-9E43-CDA9C122D420}"/>
              </a:ext>
            </a:extLst>
          </p:cNvPr>
          <p:cNvSpPr/>
          <p:nvPr/>
        </p:nvSpPr>
        <p:spPr>
          <a:xfrm>
            <a:off x="5629323" y="2070071"/>
            <a:ext cx="933354" cy="908633"/>
          </a:xfrm>
          <a:prstGeom prst="ellipse">
            <a:avLst/>
          </a:prstGeom>
          <a:solidFill>
            <a:srgbClr val="DE83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293914CC-5D37-9048-8005-9469804812AF}"/>
              </a:ext>
            </a:extLst>
          </p:cNvPr>
          <p:cNvSpPr txBox="1">
            <a:spLocks/>
          </p:cNvSpPr>
          <p:nvPr/>
        </p:nvSpPr>
        <p:spPr>
          <a:xfrm>
            <a:off x="935950" y="3486109"/>
            <a:ext cx="10515600" cy="976127"/>
          </a:xfrm>
          <a:prstGeom prst="rect">
            <a:avLst/>
          </a:prstGeom>
          <a:solidFill>
            <a:srgbClr val="F2F2F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5346A"/>
                </a:solidFill>
                <a:latin typeface="Quatro Slab" panose="02000503030000020004" pitchFamily="2" charset="77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0257A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OCLATSOR </a:t>
            </a:r>
            <a:endParaRPr lang="en-US" sz="3200" dirty="0">
              <a:solidFill>
                <a:srgbClr val="0025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0351074-1F01-9741-BB4B-997881C7D946}"/>
              </a:ext>
            </a:extLst>
          </p:cNvPr>
          <p:cNvSpPr/>
          <p:nvPr/>
        </p:nvSpPr>
        <p:spPr>
          <a:xfrm>
            <a:off x="5634380" y="2070071"/>
            <a:ext cx="933354" cy="908633"/>
          </a:xfrm>
          <a:prstGeom prst="ellipse">
            <a:avLst/>
          </a:prstGeom>
          <a:solidFill>
            <a:srgbClr val="DE83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BAD49694-49EC-9040-A3BF-75E485D3F3E5}"/>
              </a:ext>
            </a:extLst>
          </p:cNvPr>
          <p:cNvSpPr txBox="1">
            <a:spLocks/>
          </p:cNvSpPr>
          <p:nvPr/>
        </p:nvSpPr>
        <p:spPr>
          <a:xfrm>
            <a:off x="1135077" y="3549142"/>
            <a:ext cx="10515600" cy="976127"/>
          </a:xfrm>
          <a:prstGeom prst="rect">
            <a:avLst/>
          </a:prstGeom>
          <a:solidFill>
            <a:srgbClr val="F2F2F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5346A"/>
                </a:solidFill>
                <a:latin typeface="Quatro Slab" panose="02000503030000020004" pitchFamily="2" charset="77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0257A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RUMDDICHIFIAO</a:t>
            </a:r>
            <a:endParaRPr lang="en-US" sz="3200" dirty="0">
              <a:solidFill>
                <a:srgbClr val="0025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4545F58-6972-D241-BDE5-DBD1D674DF70}"/>
              </a:ext>
            </a:extLst>
          </p:cNvPr>
          <p:cNvSpPr/>
          <p:nvPr/>
        </p:nvSpPr>
        <p:spPr>
          <a:xfrm>
            <a:off x="5624266" y="2070071"/>
            <a:ext cx="933354" cy="908633"/>
          </a:xfrm>
          <a:prstGeom prst="ellipse">
            <a:avLst/>
          </a:prstGeom>
          <a:solidFill>
            <a:srgbClr val="DE83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155E3E91-D6C7-B44B-8BC3-67CB64B426FE}"/>
              </a:ext>
            </a:extLst>
          </p:cNvPr>
          <p:cNvSpPr txBox="1">
            <a:spLocks/>
          </p:cNvSpPr>
          <p:nvPr/>
        </p:nvSpPr>
        <p:spPr>
          <a:xfrm>
            <a:off x="1166149" y="3621311"/>
            <a:ext cx="10515600" cy="976127"/>
          </a:xfrm>
          <a:prstGeom prst="rect">
            <a:avLst/>
          </a:prstGeom>
          <a:solidFill>
            <a:srgbClr val="F2F2F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5346A"/>
                </a:solidFill>
                <a:latin typeface="Quatro Slab" panose="02000503030000020004" pitchFamily="2" charset="77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0257A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OZIPATOSTA ED EBÈB   </a:t>
            </a:r>
            <a:endParaRPr lang="en-US" sz="3200" dirty="0">
              <a:solidFill>
                <a:srgbClr val="0025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AFD728D-9B3C-8548-B166-95C2B015F3A7}"/>
              </a:ext>
            </a:extLst>
          </p:cNvPr>
          <p:cNvSpPr/>
          <p:nvPr/>
        </p:nvSpPr>
        <p:spPr>
          <a:xfrm>
            <a:off x="5624266" y="2070071"/>
            <a:ext cx="933354" cy="908633"/>
          </a:xfrm>
          <a:prstGeom prst="ellipse">
            <a:avLst/>
          </a:prstGeom>
          <a:solidFill>
            <a:srgbClr val="DE83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CA99F8F5-7D7D-7143-8737-EC5C2E63C18B}"/>
              </a:ext>
            </a:extLst>
          </p:cNvPr>
          <p:cNvSpPr txBox="1">
            <a:spLocks/>
          </p:cNvSpPr>
          <p:nvPr/>
        </p:nvSpPr>
        <p:spPr>
          <a:xfrm>
            <a:off x="1040916" y="3639394"/>
            <a:ext cx="10515600" cy="97612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5346A"/>
                </a:solidFill>
                <a:latin typeface="Quatro Slab" panose="02000503030000020004" pitchFamily="2" charset="77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0257A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LOQIDIU MOANÓTICIO</a:t>
            </a:r>
            <a:endParaRPr lang="en-US" dirty="0">
              <a:solidFill>
                <a:srgbClr val="00257A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E4D6A0DF-9AB8-FF4A-8182-0726D85258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1800000">
            <a:off x="9855443" y="5772558"/>
            <a:ext cx="735554" cy="706867"/>
          </a:xfrm>
          <a:prstGeom prst="rect">
            <a:avLst/>
          </a:prstGeom>
        </p:spPr>
      </p:pic>
      <p:sp>
        <p:nvSpPr>
          <p:cNvPr id="54" name="Title 1">
            <a:extLst>
              <a:ext uri="{FF2B5EF4-FFF2-40B4-BE49-F238E27FC236}">
                <a16:creationId xmlns:a16="http://schemas.microsoft.com/office/drawing/2014/main" id="{D077AC71-3463-4D4C-9D18-B6BE84C19ECE}"/>
              </a:ext>
            </a:extLst>
          </p:cNvPr>
          <p:cNvSpPr txBox="1">
            <a:spLocks/>
          </p:cNvSpPr>
          <p:nvPr/>
        </p:nvSpPr>
        <p:spPr>
          <a:xfrm>
            <a:off x="9864928" y="5832716"/>
            <a:ext cx="722195" cy="618931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5346A"/>
                </a:solidFill>
                <a:latin typeface="Quatro Slab" panose="02000503030000020004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BFDD142-FEF8-E342-A1E4-44AC4DBE9C72}"/>
              </a:ext>
            </a:extLst>
          </p:cNvPr>
          <p:cNvGrpSpPr/>
          <p:nvPr/>
        </p:nvGrpSpPr>
        <p:grpSpPr>
          <a:xfrm>
            <a:off x="10645459" y="5816527"/>
            <a:ext cx="722195" cy="618932"/>
            <a:chOff x="10645459" y="5816527"/>
            <a:chExt cx="722195" cy="618932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08CFE885-3B41-254F-8195-99B2AD4CD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45459" y="5816527"/>
              <a:ext cx="707350" cy="618931"/>
            </a:xfrm>
            <a:prstGeom prst="rect">
              <a:avLst/>
            </a:prstGeom>
          </p:spPr>
        </p:pic>
        <p:sp>
          <p:nvSpPr>
            <p:cNvPr id="57" name="Title 1">
              <a:extLst>
                <a:ext uri="{FF2B5EF4-FFF2-40B4-BE49-F238E27FC236}">
                  <a16:creationId xmlns:a16="http://schemas.microsoft.com/office/drawing/2014/main" id="{F06492BC-7670-F24A-8162-6313D3F19BC3}"/>
                </a:ext>
              </a:extLst>
            </p:cNvPr>
            <p:cNvSpPr txBox="1">
              <a:spLocks/>
            </p:cNvSpPr>
            <p:nvPr/>
          </p:nvSpPr>
          <p:spPr>
            <a:xfrm>
              <a:off x="10645459" y="5853851"/>
              <a:ext cx="722195" cy="581608"/>
            </a:xfrm>
            <a:prstGeom prst="rect">
              <a:avLst/>
            </a:prstGeom>
            <a:noFill/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rgbClr val="25346A"/>
                  </a:solidFill>
                  <a:latin typeface="Quatro Slab" panose="02000503030000020004" pitchFamily="2" charset="77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</a:p>
          </p:txBody>
        </p:sp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id="{E02E709E-47F6-1E4D-B182-07CC9B3CCCC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586546" y="1598177"/>
            <a:ext cx="168968" cy="16237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D7C181F7-BD57-4740-9185-76E566C5CBD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803671" y="3284361"/>
            <a:ext cx="150510" cy="144639"/>
          </a:xfrm>
          <a:prstGeom prst="rect">
            <a:avLst/>
          </a:prstGeom>
          <a:solidFill>
            <a:srgbClr val="F2F2F2"/>
          </a:solidFill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28B64DA8-A303-1746-AD2C-459674AF7A8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211872" y="2952199"/>
            <a:ext cx="355311" cy="341452"/>
          </a:xfrm>
          <a:prstGeom prst="rect">
            <a:avLst/>
          </a:prstGeom>
          <a:solidFill>
            <a:srgbClr val="F2F2F2"/>
          </a:solidFill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B4DEBF42-4D84-E043-94AF-DACCDDDBE5F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736854" y="1842822"/>
            <a:ext cx="242162" cy="232716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87257AB9-EC47-2442-8D48-66FE0B5EABC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506066" y="3388061"/>
            <a:ext cx="150511" cy="144640"/>
          </a:xfrm>
          <a:prstGeom prst="rect">
            <a:avLst/>
          </a:prstGeom>
          <a:solidFill>
            <a:srgbClr val="F2F2F2"/>
          </a:solidFill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B9631DBF-9444-344F-9B8D-F3C9C11C673B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 rot="18248875">
            <a:off x="6248266" y="1414217"/>
            <a:ext cx="305713" cy="2937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F2208BE-E667-45D2-A4AB-1893B0CFFA70}"/>
              </a:ext>
            </a:extLst>
          </p:cNvPr>
          <p:cNvSpPr/>
          <p:nvPr/>
        </p:nvSpPr>
        <p:spPr>
          <a:xfrm>
            <a:off x="480980" y="481350"/>
            <a:ext cx="9413400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 b="1" dirty="0">
                <a:solidFill>
                  <a:srgbClr val="00257A"/>
                </a:solidFill>
                <a:latin typeface="Arial"/>
                <a:cs typeface="Arial"/>
              </a:rPr>
              <a:t>¿</a:t>
            </a:r>
            <a:r>
              <a:rPr lang="en-US" sz="3600" b="1" dirty="0" err="1">
                <a:solidFill>
                  <a:srgbClr val="00257A"/>
                </a:solidFill>
                <a:latin typeface="Arial"/>
                <a:cs typeface="Arial"/>
              </a:rPr>
              <a:t>Qué</a:t>
            </a:r>
            <a:r>
              <a:rPr lang="en-US" sz="3600" b="1" dirty="0">
                <a:solidFill>
                  <a:srgbClr val="00257A"/>
                </a:solidFill>
                <a:latin typeface="Arial"/>
                <a:cs typeface="Arial"/>
              </a:rPr>
              <a:t> dice?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75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0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6" grpId="0" animBg="1"/>
      <p:bldP spid="54" grpId="0"/>
      <p:bldP spid="54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7FB9A5DD-0BA0-9B42-9B64-ABCFDA120DB7}"/>
              </a:ext>
            </a:extLst>
          </p:cNvPr>
          <p:cNvSpPr/>
          <p:nvPr/>
        </p:nvSpPr>
        <p:spPr>
          <a:xfrm>
            <a:off x="4181415" y="3201548"/>
            <a:ext cx="4010324" cy="256988"/>
          </a:xfrm>
          <a:prstGeom prst="roundRect">
            <a:avLst/>
          </a:prstGeom>
          <a:solidFill>
            <a:srgbClr val="DE83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53663F58-7091-EC48-A014-B21218E11EAE}"/>
              </a:ext>
            </a:extLst>
          </p:cNvPr>
          <p:cNvSpPr/>
          <p:nvPr/>
        </p:nvSpPr>
        <p:spPr>
          <a:xfrm>
            <a:off x="4181415" y="3563206"/>
            <a:ext cx="4010324" cy="256988"/>
          </a:xfrm>
          <a:prstGeom prst="roundRect">
            <a:avLst/>
          </a:prstGeom>
          <a:solidFill>
            <a:srgbClr val="F35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16EEFD9E-49AE-0E43-B404-53B101B0DB54}"/>
              </a:ext>
            </a:extLst>
          </p:cNvPr>
          <p:cNvSpPr/>
          <p:nvPr/>
        </p:nvSpPr>
        <p:spPr>
          <a:xfrm>
            <a:off x="4181415" y="3957625"/>
            <a:ext cx="4010324" cy="256988"/>
          </a:xfrm>
          <a:prstGeom prst="roundRect">
            <a:avLst/>
          </a:prstGeom>
          <a:solidFill>
            <a:srgbClr val="CF3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4DBB8BD7-FD5F-4A4A-AECF-7181CFAE1F50}"/>
              </a:ext>
            </a:extLst>
          </p:cNvPr>
          <p:cNvSpPr/>
          <p:nvPr/>
        </p:nvSpPr>
        <p:spPr>
          <a:xfrm>
            <a:off x="4181415" y="4318484"/>
            <a:ext cx="4010324" cy="256988"/>
          </a:xfrm>
          <a:prstGeom prst="roundRect">
            <a:avLst/>
          </a:prstGeom>
          <a:solidFill>
            <a:srgbClr val="FF9D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21FB0A0A-2573-E142-86A5-2B47358A5E22}"/>
              </a:ext>
            </a:extLst>
          </p:cNvPr>
          <p:cNvSpPr/>
          <p:nvPr/>
        </p:nvSpPr>
        <p:spPr>
          <a:xfrm>
            <a:off x="4181415" y="4715070"/>
            <a:ext cx="4010324" cy="256988"/>
          </a:xfrm>
          <a:prstGeom prst="roundRect">
            <a:avLst/>
          </a:prstGeom>
          <a:solidFill>
            <a:srgbClr val="FFA0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9CC36EA-B623-9C46-956A-D69CB5649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026" y="1807517"/>
            <a:ext cx="8598724" cy="1325563"/>
          </a:xfrm>
          <a:noFill/>
        </p:spPr>
        <p:txBody>
          <a:bodyPr/>
          <a:lstStyle/>
          <a:p>
            <a:r>
              <a:rPr lang="en-US" dirty="0" err="1">
                <a:solidFill>
                  <a:srgbClr val="00257A"/>
                </a:solidFill>
                <a:cs typeface="Calibri"/>
              </a:rPr>
              <a:t>Respuestas</a:t>
            </a:r>
            <a:endParaRPr lang="en-US" dirty="0">
              <a:solidFill>
                <a:srgbClr val="00257A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6300721-F926-7143-A42F-7D1DF8D69B0F}"/>
              </a:ext>
            </a:extLst>
          </p:cNvPr>
          <p:cNvSpPr txBox="1"/>
          <p:nvPr/>
        </p:nvSpPr>
        <p:spPr>
          <a:xfrm>
            <a:off x="4176433" y="3570495"/>
            <a:ext cx="4010324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17. OCLATSOR   &gt;  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CALOSTRO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F336A67-4BD0-914F-9B99-121A78E93C0A}"/>
              </a:ext>
            </a:extLst>
          </p:cNvPr>
          <p:cNvSpPr txBox="1"/>
          <p:nvPr/>
        </p:nvSpPr>
        <p:spPr>
          <a:xfrm>
            <a:off x="4167270" y="3187888"/>
            <a:ext cx="4010324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16. RCARAILO&gt; CARRIOLA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7838770-5ECB-8448-8B52-FD13C23F4564}"/>
              </a:ext>
            </a:extLst>
          </p:cNvPr>
          <p:cNvSpPr txBox="1"/>
          <p:nvPr/>
        </p:nvSpPr>
        <p:spPr>
          <a:xfrm>
            <a:off x="4184632" y="3955314"/>
            <a:ext cx="4010324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18. RUMDDICHIFIAO   &gt;  HUMIDIFICADOR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​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66997AD-2311-6C47-813F-CAF43CC05B03}"/>
              </a:ext>
            </a:extLst>
          </p:cNvPr>
          <p:cNvSpPr txBox="1"/>
          <p:nvPr/>
        </p:nvSpPr>
        <p:spPr>
          <a:xfrm>
            <a:off x="4176433" y="4322849"/>
            <a:ext cx="4010324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19. OZIPATOSTA ED EBÈB   &gt;  ZAPATITOS DE BEBÉ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265766E-DEB9-7648-9643-34909DACCF37}"/>
              </a:ext>
            </a:extLst>
          </p:cNvPr>
          <p:cNvSpPr txBox="1"/>
          <p:nvPr/>
        </p:nvSpPr>
        <p:spPr>
          <a:xfrm>
            <a:off x="4184632" y="4707668"/>
            <a:ext cx="4010324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20. LOQIDIU MOANÓTICIO  &gt; LÍQUIDO AMNIÓTICO</a:t>
            </a:r>
            <a:endParaRPr lang="en-GB" sz="100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9621601-19D0-F04C-B196-F0886B4008EB}"/>
              </a:ext>
            </a:extLst>
          </p:cNvPr>
          <p:cNvSpPr txBox="1"/>
          <p:nvPr/>
        </p:nvSpPr>
        <p:spPr>
          <a:xfrm>
            <a:off x="9398898" y="6581001"/>
            <a:ext cx="1953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solidFill>
                  <a:srgbClr val="00257A"/>
                </a:solidFill>
              </a:rPr>
              <a:t>Baby Scramble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865E3701-F7FE-F344-BDD1-82A0B6F1C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570297" y="2536853"/>
            <a:ext cx="435867" cy="387438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1B253CB3-BF91-BA4C-80E5-24AE1F0051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194613">
            <a:off x="4511028" y="1910238"/>
            <a:ext cx="288603" cy="529106"/>
          </a:xfrm>
          <a:prstGeom prst="rect">
            <a:avLst/>
          </a:prstGeom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7D7BFE12-6568-014D-A93A-32932C211508}"/>
              </a:ext>
            </a:extLst>
          </p:cNvPr>
          <p:cNvGrpSpPr/>
          <p:nvPr/>
        </p:nvGrpSpPr>
        <p:grpSpPr>
          <a:xfrm>
            <a:off x="10645459" y="5816527"/>
            <a:ext cx="722195" cy="618931"/>
            <a:chOff x="10645459" y="5816527"/>
            <a:chExt cx="722195" cy="618931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D9315D86-582A-454E-BB8B-A76ABB5E6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45459" y="5816527"/>
              <a:ext cx="707350" cy="618931"/>
            </a:xfrm>
            <a:prstGeom prst="rect">
              <a:avLst/>
            </a:prstGeom>
          </p:spPr>
        </p:pic>
        <p:sp>
          <p:nvSpPr>
            <p:cNvPr id="79" name="Title 1">
              <a:extLst>
                <a:ext uri="{FF2B5EF4-FFF2-40B4-BE49-F238E27FC236}">
                  <a16:creationId xmlns:a16="http://schemas.microsoft.com/office/drawing/2014/main" id="{08D01CCD-8198-3F4D-A242-4F677AF74C23}"/>
                </a:ext>
              </a:extLst>
            </p:cNvPr>
            <p:cNvSpPr txBox="1">
              <a:spLocks/>
            </p:cNvSpPr>
            <p:nvPr/>
          </p:nvSpPr>
          <p:spPr>
            <a:xfrm>
              <a:off x="10645459" y="5853851"/>
              <a:ext cx="722195" cy="581607"/>
            </a:xfrm>
            <a:prstGeom prst="rect">
              <a:avLst/>
            </a:prstGeom>
            <a:noFill/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rgbClr val="25346A"/>
                  </a:solidFill>
                  <a:latin typeface="Quatro Slab" panose="02000503030000020004" pitchFamily="2" charset="77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</a:p>
          </p:txBody>
        </p:sp>
      </p:grpSp>
      <p:pic>
        <p:nvPicPr>
          <p:cNvPr id="60" name="Picture 59" descr="A picture containing light&#10;&#10;Description automatically generated">
            <a:extLst>
              <a:ext uri="{FF2B5EF4-FFF2-40B4-BE49-F238E27FC236}">
                <a16:creationId xmlns:a16="http://schemas.microsoft.com/office/drawing/2014/main" id="{4F6B4BFB-542F-4F4A-A814-34DC1BDB75A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866" t="44366" r="50329" b="17486"/>
          <a:stretch/>
        </p:blipFill>
        <p:spPr>
          <a:xfrm>
            <a:off x="0" y="2977868"/>
            <a:ext cx="2181184" cy="2616199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96DFED11-1986-9048-9608-B62871201CD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 rot="1595526">
            <a:off x="2341145" y="5651596"/>
            <a:ext cx="265834" cy="255466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D90D5164-BA99-9847-958F-B702B16F1D9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427779" y="5280888"/>
            <a:ext cx="272560" cy="261929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AA1BB625-E804-284C-A6E9-E86EE828DA9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 rot="9900000">
            <a:off x="2071630" y="5124499"/>
            <a:ext cx="308299" cy="29627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F1CFA65-CD57-44CB-B06D-63C1F5A29517}"/>
              </a:ext>
            </a:extLst>
          </p:cNvPr>
          <p:cNvSpPr/>
          <p:nvPr/>
        </p:nvSpPr>
        <p:spPr>
          <a:xfrm>
            <a:off x="480980" y="481350"/>
            <a:ext cx="941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57A"/>
                </a:solidFill>
                <a:latin typeface="Arial"/>
                <a:cs typeface="Arial"/>
              </a:rPr>
              <a:t>¿</a:t>
            </a:r>
            <a:r>
              <a:rPr lang="en-US" sz="3600" b="1" dirty="0" err="1">
                <a:solidFill>
                  <a:srgbClr val="00257A"/>
                </a:solidFill>
                <a:latin typeface="Arial"/>
                <a:cs typeface="Arial"/>
              </a:rPr>
              <a:t>Qué</a:t>
            </a:r>
            <a:r>
              <a:rPr lang="en-US" sz="3600" b="1" dirty="0">
                <a:solidFill>
                  <a:srgbClr val="00257A"/>
                </a:solidFill>
                <a:latin typeface="Arial"/>
                <a:cs typeface="Arial"/>
              </a:rPr>
              <a:t> dice?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6460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apsplat_cartoon_musical_expression_mallets_happy_carefree_001_4794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566E53F-606A-7840-92DB-F85E1E9A5327}"/>
              </a:ext>
            </a:extLst>
          </p:cNvPr>
          <p:cNvSpPr/>
          <p:nvPr/>
        </p:nvSpPr>
        <p:spPr>
          <a:xfrm>
            <a:off x="2266122" y="3500543"/>
            <a:ext cx="7736619" cy="158829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D266404-76B3-2A49-92C2-71317F593982}"/>
              </a:ext>
            </a:extLst>
          </p:cNvPr>
          <p:cNvSpPr/>
          <p:nvPr/>
        </p:nvSpPr>
        <p:spPr>
          <a:xfrm>
            <a:off x="10270510" y="5474353"/>
            <a:ext cx="1209124" cy="1209124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9DFF6F9-BBF1-0F40-961F-B97C1015F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450" y="825290"/>
            <a:ext cx="10515600" cy="1318234"/>
          </a:xfrm>
          <a:noFill/>
        </p:spPr>
        <p:txBody>
          <a:bodyPr>
            <a:noAutofit/>
          </a:bodyPr>
          <a:lstStyle/>
          <a:p>
            <a:r>
              <a:rPr lang="en-US" sz="4000" u="sng" dirty="0" err="1">
                <a:solidFill>
                  <a:srgbClr val="00257A"/>
                </a:solidFill>
                <a:latin typeface="Arial"/>
                <a:cs typeface="Arial"/>
              </a:rPr>
              <a:t>Actividad</a:t>
            </a:r>
            <a:r>
              <a:rPr lang="en-US" sz="4000" u="sng" dirty="0">
                <a:solidFill>
                  <a:srgbClr val="00257A"/>
                </a:solidFill>
                <a:latin typeface="Arial"/>
                <a:cs typeface="Arial"/>
              </a:rPr>
              <a:t> # 4</a:t>
            </a:r>
            <a:br>
              <a:rPr lang="en-US" sz="4000" u="sng" dirty="0"/>
            </a:br>
            <a:br>
              <a:rPr lang="en-US" sz="4000" u="sng" dirty="0"/>
            </a:br>
            <a:r>
              <a:rPr lang="en-US" sz="4000" u="sng" dirty="0"/>
              <a:t>BABY </a:t>
            </a:r>
            <a:r>
              <a:rPr lang="en-US" sz="4000" u="sng" dirty="0">
                <a:solidFill>
                  <a:srgbClr val="00257A"/>
                </a:solidFill>
                <a:latin typeface="Arial"/>
                <a:cs typeface="Arial"/>
              </a:rPr>
              <a:t>TRIVIA 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915E2F-BB82-654D-B293-F0A748A4B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69288" y="2509005"/>
            <a:ext cx="6693724" cy="1010673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MX" sz="1800" dirty="0">
                <a:solidFill>
                  <a:srgbClr val="DE83C5"/>
                </a:solidFill>
              </a:rPr>
              <a:t>¡</a:t>
            </a:r>
            <a:r>
              <a:rPr lang="en-US" sz="1800" dirty="0" err="1">
                <a:solidFill>
                  <a:srgbClr val="DE83C5"/>
                </a:solidFill>
                <a:latin typeface="Arial"/>
                <a:ea typeface="Open Sans"/>
                <a:cs typeface="Calibri"/>
              </a:rPr>
              <a:t>Veamos</a:t>
            </a:r>
            <a:r>
              <a:rPr lang="en-US" sz="1800" dirty="0">
                <a:solidFill>
                  <a:srgbClr val="DE83C5"/>
                </a:solidFill>
                <a:latin typeface="Arial"/>
                <a:ea typeface="Open Sans"/>
                <a:cs typeface="Calibri"/>
              </a:rPr>
              <a:t> </a:t>
            </a:r>
            <a:r>
              <a:rPr lang="en-US" sz="1800" dirty="0" err="1">
                <a:solidFill>
                  <a:srgbClr val="DE83C5"/>
                </a:solidFill>
                <a:latin typeface="Arial"/>
                <a:ea typeface="Open Sans"/>
                <a:cs typeface="Calibri"/>
              </a:rPr>
              <a:t>quienes</a:t>
            </a:r>
            <a:r>
              <a:rPr lang="en-US" sz="1800" dirty="0">
                <a:solidFill>
                  <a:srgbClr val="DE83C5"/>
                </a:solidFill>
                <a:latin typeface="Arial"/>
                <a:ea typeface="Open Sans"/>
                <a:cs typeface="Calibri"/>
              </a:rPr>
              <a:t> </a:t>
            </a:r>
            <a:r>
              <a:rPr lang="en-US" sz="1800" dirty="0" err="1">
                <a:solidFill>
                  <a:srgbClr val="DE83C5"/>
                </a:solidFill>
                <a:latin typeface="Arial"/>
                <a:ea typeface="Open Sans"/>
                <a:cs typeface="Calibri"/>
              </a:rPr>
              <a:t>conocen</a:t>
            </a:r>
            <a:r>
              <a:rPr lang="en-US" sz="1800" dirty="0">
                <a:solidFill>
                  <a:srgbClr val="DE83C5"/>
                </a:solidFill>
                <a:latin typeface="Arial"/>
                <a:ea typeface="Open Sans"/>
                <a:cs typeface="Calibri"/>
              </a:rPr>
              <a:t> </a:t>
            </a:r>
            <a:r>
              <a:rPr lang="en-US" sz="1800" dirty="0" err="1">
                <a:solidFill>
                  <a:srgbClr val="DE83C5"/>
                </a:solidFill>
                <a:latin typeface="Arial"/>
                <a:ea typeface="Open Sans"/>
                <a:cs typeface="Calibri"/>
              </a:rPr>
              <a:t>estos</a:t>
            </a:r>
            <a:r>
              <a:rPr lang="en-US" sz="1800" dirty="0">
                <a:solidFill>
                  <a:srgbClr val="DE83C5"/>
                </a:solidFill>
                <a:latin typeface="Arial"/>
                <a:ea typeface="Open Sans"/>
                <a:cs typeface="Calibri"/>
              </a:rPr>
              <a:t> </a:t>
            </a:r>
            <a:r>
              <a:rPr lang="en-US" sz="1800" dirty="0" err="1">
                <a:solidFill>
                  <a:srgbClr val="DE83C5"/>
                </a:solidFill>
                <a:latin typeface="Arial"/>
                <a:ea typeface="Open Sans"/>
                <a:cs typeface="Calibri"/>
              </a:rPr>
              <a:t>datos</a:t>
            </a:r>
            <a:r>
              <a:rPr lang="en-US" sz="1800" dirty="0">
                <a:solidFill>
                  <a:srgbClr val="DE83C5"/>
                </a:solidFill>
                <a:latin typeface="Arial"/>
                <a:ea typeface="Open Sans"/>
                <a:cs typeface="Calibri"/>
              </a:rPr>
              <a:t> </a:t>
            </a:r>
            <a:r>
              <a:rPr lang="en-US" sz="1800" dirty="0" err="1">
                <a:solidFill>
                  <a:srgbClr val="DE83C5"/>
                </a:solidFill>
                <a:latin typeface="Arial"/>
                <a:ea typeface="Open Sans"/>
                <a:cs typeface="Calibri"/>
              </a:rPr>
              <a:t>sobre</a:t>
            </a:r>
            <a:r>
              <a:rPr lang="en-US" sz="1800" dirty="0">
                <a:solidFill>
                  <a:srgbClr val="DE83C5"/>
                </a:solidFill>
                <a:latin typeface="Arial"/>
                <a:ea typeface="Open Sans"/>
                <a:cs typeface="Calibri"/>
              </a:rPr>
              <a:t> </a:t>
            </a:r>
            <a:r>
              <a:rPr lang="en-US" sz="1800" dirty="0" err="1">
                <a:solidFill>
                  <a:srgbClr val="DE83C5"/>
                </a:solidFill>
                <a:latin typeface="Arial"/>
                <a:ea typeface="Open Sans"/>
                <a:cs typeface="Calibri"/>
              </a:rPr>
              <a:t>bebés</a:t>
            </a:r>
            <a:r>
              <a:rPr lang="es-MX" sz="1800" dirty="0">
                <a:solidFill>
                  <a:srgbClr val="DE83C5"/>
                </a:solidFill>
              </a:rPr>
              <a:t>!</a:t>
            </a:r>
            <a:endParaRPr lang="en-US" sz="1800" dirty="0">
              <a:solidFill>
                <a:srgbClr val="DE83C5"/>
              </a:solidFill>
              <a:latin typeface="Arial"/>
              <a:ea typeface="Open San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4B72743-A1CB-4743-A34D-20407F4A4A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41107" y="0"/>
            <a:ext cx="208022" cy="199908"/>
          </a:xfrm>
          <a:prstGeom prst="rect">
            <a:avLst/>
          </a:prstGeom>
        </p:spPr>
      </p:pic>
      <p:pic>
        <p:nvPicPr>
          <p:cNvPr id="11" name="Picture 10" descr="Shape, polygon&#10;&#10;Description automatically generated">
            <a:extLst>
              <a:ext uri="{FF2B5EF4-FFF2-40B4-BE49-F238E27FC236}">
                <a16:creationId xmlns:a16="http://schemas.microsoft.com/office/drawing/2014/main" id="{CD90EC16-0DC4-574B-AB6B-80CA1F06FF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8255" y="452439"/>
            <a:ext cx="576356" cy="55387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11D83FA-18DC-5C40-ADFC-0DB66681327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 rot="11626258">
            <a:off x="3158134" y="755091"/>
            <a:ext cx="761581" cy="73187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130A468-3AE5-C641-A701-5D9C33F5C2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479382" y="197123"/>
            <a:ext cx="299755" cy="288065"/>
          </a:xfrm>
          <a:prstGeom prst="rect">
            <a:avLst/>
          </a:prstGeom>
        </p:spPr>
      </p:pic>
      <p:pic>
        <p:nvPicPr>
          <p:cNvPr id="21" name="Picture 20" descr="A picture containing light&#10;&#10;Description automatically generated">
            <a:extLst>
              <a:ext uri="{FF2B5EF4-FFF2-40B4-BE49-F238E27FC236}">
                <a16:creationId xmlns:a16="http://schemas.microsoft.com/office/drawing/2014/main" id="{565D4ADB-C93D-7042-8FDC-25D402C73AE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976" t="14513" r="17395" b="35479"/>
          <a:stretch/>
        </p:blipFill>
        <p:spPr>
          <a:xfrm rot="19457046">
            <a:off x="8196218" y="828419"/>
            <a:ext cx="4157941" cy="3429591"/>
          </a:xfrm>
          <a:prstGeom prst="rect">
            <a:avLst/>
          </a:prstGeom>
        </p:spPr>
      </p:pic>
      <p:pic>
        <p:nvPicPr>
          <p:cNvPr id="22" name="Picture 21" descr="A picture containing light&#10;&#10;Description automatically generated">
            <a:extLst>
              <a:ext uri="{FF2B5EF4-FFF2-40B4-BE49-F238E27FC236}">
                <a16:creationId xmlns:a16="http://schemas.microsoft.com/office/drawing/2014/main" id="{BB491CD6-E0F7-8448-8BD0-CE18463A2C8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866" t="44366" r="26226" b="17486"/>
          <a:stretch/>
        </p:blipFill>
        <p:spPr>
          <a:xfrm>
            <a:off x="-1" y="3909190"/>
            <a:ext cx="2469289" cy="1684877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C0B67A05-1885-1A41-BE6F-3B42174471D5}"/>
              </a:ext>
            </a:extLst>
          </p:cNvPr>
          <p:cNvGrpSpPr/>
          <p:nvPr/>
        </p:nvGrpSpPr>
        <p:grpSpPr>
          <a:xfrm>
            <a:off x="10645459" y="5816527"/>
            <a:ext cx="722195" cy="618931"/>
            <a:chOff x="10645459" y="5816527"/>
            <a:chExt cx="722195" cy="61893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F581570-219E-704B-A627-53D0FCB35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645459" y="5816527"/>
              <a:ext cx="707350" cy="618931"/>
            </a:xfrm>
            <a:prstGeom prst="rect">
              <a:avLst/>
            </a:prstGeom>
          </p:spPr>
        </p:pic>
        <p:sp>
          <p:nvSpPr>
            <p:cNvPr id="25" name="Title 1">
              <a:extLst>
                <a:ext uri="{FF2B5EF4-FFF2-40B4-BE49-F238E27FC236}">
                  <a16:creationId xmlns:a16="http://schemas.microsoft.com/office/drawing/2014/main" id="{E30ACFB2-B9FE-214E-BFF4-ACB5F52C1A90}"/>
                </a:ext>
              </a:extLst>
            </p:cNvPr>
            <p:cNvSpPr txBox="1">
              <a:spLocks/>
            </p:cNvSpPr>
            <p:nvPr/>
          </p:nvSpPr>
          <p:spPr>
            <a:xfrm>
              <a:off x="10645459" y="5853851"/>
              <a:ext cx="722195" cy="581607"/>
            </a:xfrm>
            <a:prstGeom prst="rect">
              <a:avLst/>
            </a:prstGeom>
            <a:noFill/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rgbClr val="25346A"/>
                  </a:solidFill>
                  <a:latin typeface="Quatro Slab" panose="02000503030000020004" pitchFamily="2" charset="77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</a:p>
          </p:txBody>
        </p:sp>
      </p:grp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67A4073-E737-4498-A06D-CD2C91DCF335}"/>
              </a:ext>
            </a:extLst>
          </p:cNvPr>
          <p:cNvSpPr txBox="1">
            <a:spLocks/>
          </p:cNvSpPr>
          <p:nvPr/>
        </p:nvSpPr>
        <p:spPr>
          <a:xfrm>
            <a:off x="3170927" y="3866024"/>
            <a:ext cx="5742480" cy="455726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err="1">
                <a:solidFill>
                  <a:srgbClr val="00257A"/>
                </a:solidFill>
                <a:ea typeface="Open Sans"/>
              </a:rPr>
              <a:t>Así</a:t>
            </a:r>
            <a:r>
              <a:rPr lang="en-US" sz="1200" b="1" dirty="0">
                <a:solidFill>
                  <a:srgbClr val="00257A"/>
                </a:solidFill>
                <a:ea typeface="Open Sans"/>
              </a:rPr>
              <a:t> se </a:t>
            </a:r>
            <a:r>
              <a:rPr lang="en-US" sz="1200" b="1" dirty="0" err="1">
                <a:solidFill>
                  <a:srgbClr val="00257A"/>
                </a:solidFill>
                <a:ea typeface="Open Sans"/>
              </a:rPr>
              <a:t>juega</a:t>
            </a:r>
            <a:endParaRPr lang="en-US" dirty="0"/>
          </a:p>
          <a:p>
            <a:pPr lvl="1">
              <a:spcBef>
                <a:spcPts val="1000"/>
              </a:spcBef>
            </a:pPr>
            <a:r>
              <a:rPr lang="en-US" sz="1200" dirty="0" err="1">
                <a:solidFill>
                  <a:srgbClr val="00257A"/>
                </a:solidFill>
                <a:ea typeface="Open Sans"/>
              </a:rPr>
              <a:t>Vamos</a:t>
            </a:r>
            <a:r>
              <a:rPr lang="en-US" sz="1200" dirty="0">
                <a:solidFill>
                  <a:srgbClr val="00257A"/>
                </a:solidFill>
                <a:ea typeface="Open Sans"/>
              </a:rPr>
              <a:t> a </a:t>
            </a:r>
            <a:r>
              <a:rPr lang="en-US" sz="1200" dirty="0" err="1">
                <a:solidFill>
                  <a:srgbClr val="00257A"/>
                </a:solidFill>
                <a:ea typeface="Open Sans"/>
              </a:rPr>
              <a:t>darte</a:t>
            </a:r>
            <a:r>
              <a:rPr lang="en-US" sz="1200" dirty="0">
                <a:solidFill>
                  <a:srgbClr val="00257A"/>
                </a:solidFill>
                <a:ea typeface="Open Sans"/>
              </a:rPr>
              <a:t> </a:t>
            </a:r>
            <a:r>
              <a:rPr lang="en-US" sz="1200" dirty="0" err="1">
                <a:solidFill>
                  <a:srgbClr val="00257A"/>
                </a:solidFill>
                <a:ea typeface="Open Sans"/>
              </a:rPr>
              <a:t>algunos</a:t>
            </a:r>
            <a:r>
              <a:rPr lang="en-US" sz="1200" dirty="0">
                <a:solidFill>
                  <a:srgbClr val="00257A"/>
                </a:solidFill>
                <a:ea typeface="Open Sans"/>
              </a:rPr>
              <a:t> </a:t>
            </a:r>
            <a:r>
              <a:rPr lang="en-US" sz="1200" dirty="0" err="1">
                <a:solidFill>
                  <a:srgbClr val="00257A"/>
                </a:solidFill>
                <a:ea typeface="Open Sans"/>
              </a:rPr>
              <a:t>datos</a:t>
            </a:r>
            <a:r>
              <a:rPr lang="en-US" sz="1200" dirty="0">
                <a:solidFill>
                  <a:srgbClr val="00257A"/>
                </a:solidFill>
                <a:ea typeface="Open Sans"/>
              </a:rPr>
              <a:t> </a:t>
            </a:r>
            <a:r>
              <a:rPr lang="en-US" sz="1200" dirty="0" err="1">
                <a:solidFill>
                  <a:srgbClr val="00257A"/>
                </a:solidFill>
                <a:ea typeface="Open Sans"/>
              </a:rPr>
              <a:t>capciosos</a:t>
            </a:r>
            <a:r>
              <a:rPr lang="en-US" sz="1200" dirty="0">
                <a:solidFill>
                  <a:srgbClr val="00257A"/>
                </a:solidFill>
                <a:ea typeface="Open Sans"/>
              </a:rPr>
              <a:t> </a:t>
            </a:r>
            <a:r>
              <a:rPr lang="en-US" sz="1200" dirty="0" err="1">
                <a:solidFill>
                  <a:srgbClr val="00257A"/>
                </a:solidFill>
                <a:ea typeface="Open Sans"/>
              </a:rPr>
              <a:t>sobre</a:t>
            </a:r>
            <a:r>
              <a:rPr lang="en-US" sz="1200" dirty="0">
                <a:solidFill>
                  <a:srgbClr val="00257A"/>
                </a:solidFill>
                <a:ea typeface="Open Sans"/>
              </a:rPr>
              <a:t> </a:t>
            </a:r>
            <a:r>
              <a:rPr lang="en-US" sz="1200" dirty="0" err="1">
                <a:solidFill>
                  <a:srgbClr val="00257A"/>
                </a:solidFill>
                <a:ea typeface="Open Sans"/>
              </a:rPr>
              <a:t>bebés</a:t>
            </a:r>
            <a:endParaRPr lang="en-US" sz="1200" dirty="0">
              <a:solidFill>
                <a:srgbClr val="00257A"/>
              </a:solidFill>
            </a:endParaRPr>
          </a:p>
          <a:p>
            <a:pPr lvl="1">
              <a:spcBef>
                <a:spcPts val="1000"/>
              </a:spcBef>
            </a:pPr>
            <a:r>
              <a:rPr lang="en-US" sz="1200" dirty="0">
                <a:solidFill>
                  <a:srgbClr val="00257A"/>
                </a:solidFill>
                <a:ea typeface="Open Sans"/>
              </a:rPr>
              <a:t>Ten  a la mano </a:t>
            </a:r>
            <a:r>
              <a:rPr lang="en-US" sz="1200" dirty="0" err="1">
                <a:solidFill>
                  <a:srgbClr val="00257A"/>
                </a:solidFill>
                <a:ea typeface="Open Sans"/>
              </a:rPr>
              <a:t>papel</a:t>
            </a:r>
            <a:r>
              <a:rPr lang="en-US" sz="1200" dirty="0">
                <a:solidFill>
                  <a:srgbClr val="00257A"/>
                </a:solidFill>
                <a:ea typeface="Open Sans"/>
              </a:rPr>
              <a:t> y </a:t>
            </a:r>
            <a:r>
              <a:rPr lang="en-US" sz="1200" dirty="0" err="1">
                <a:solidFill>
                  <a:srgbClr val="00257A"/>
                </a:solidFill>
                <a:ea typeface="Open Sans"/>
              </a:rPr>
              <a:t>lápiz</a:t>
            </a:r>
            <a:r>
              <a:rPr lang="en-US" sz="1200" dirty="0">
                <a:solidFill>
                  <a:srgbClr val="00257A"/>
                </a:solidFill>
                <a:ea typeface="Open Sans"/>
              </a:rPr>
              <a:t> y escribe las </a:t>
            </a:r>
            <a:r>
              <a:rPr lang="en-US" sz="1200" dirty="0" err="1">
                <a:solidFill>
                  <a:srgbClr val="00257A"/>
                </a:solidFill>
                <a:ea typeface="Open Sans"/>
              </a:rPr>
              <a:t>respuestas</a:t>
            </a:r>
            <a:endParaRPr lang="en-US" sz="1200" dirty="0">
              <a:solidFill>
                <a:srgbClr val="00257A"/>
              </a:solidFill>
            </a:endParaRPr>
          </a:p>
          <a:p>
            <a:pPr lvl="1">
              <a:spcBef>
                <a:spcPts val="1000"/>
              </a:spcBef>
            </a:pPr>
            <a:r>
              <a:rPr lang="en-US" sz="1200" dirty="0" err="1">
                <a:solidFill>
                  <a:srgbClr val="00257A"/>
                </a:solidFill>
                <a:ea typeface="Open Sans"/>
              </a:rPr>
              <a:t>Cada</a:t>
            </a:r>
            <a:r>
              <a:rPr lang="en-US" sz="1200" dirty="0">
                <a:solidFill>
                  <a:srgbClr val="00257A"/>
                </a:solidFill>
                <a:ea typeface="Open Sans"/>
              </a:rPr>
              <a:t> 6 </a:t>
            </a:r>
            <a:r>
              <a:rPr lang="en-US" sz="1200" dirty="0" err="1">
                <a:solidFill>
                  <a:srgbClr val="00257A"/>
                </a:solidFill>
                <a:ea typeface="Open Sans"/>
              </a:rPr>
              <a:t>preguntas</a:t>
            </a:r>
            <a:r>
              <a:rPr lang="en-US" sz="1200" dirty="0">
                <a:solidFill>
                  <a:srgbClr val="00257A"/>
                </a:solidFill>
                <a:ea typeface="Open Sans"/>
              </a:rPr>
              <a:t> </a:t>
            </a:r>
            <a:r>
              <a:rPr lang="en-US" sz="1200" dirty="0" err="1">
                <a:solidFill>
                  <a:srgbClr val="00257A"/>
                </a:solidFill>
                <a:ea typeface="Open Sans"/>
              </a:rPr>
              <a:t>te</a:t>
            </a:r>
            <a:r>
              <a:rPr lang="en-US" sz="1200" dirty="0">
                <a:solidFill>
                  <a:srgbClr val="00257A"/>
                </a:solidFill>
                <a:ea typeface="Open Sans"/>
              </a:rPr>
              <a:t> </a:t>
            </a:r>
            <a:r>
              <a:rPr lang="en-US" sz="1200" dirty="0" err="1">
                <a:solidFill>
                  <a:srgbClr val="00257A"/>
                </a:solidFill>
                <a:ea typeface="Open Sans"/>
              </a:rPr>
              <a:t>mostraremos</a:t>
            </a:r>
            <a:r>
              <a:rPr lang="en-US" sz="1200" dirty="0">
                <a:solidFill>
                  <a:srgbClr val="00257A"/>
                </a:solidFill>
                <a:ea typeface="Open Sans"/>
              </a:rPr>
              <a:t> las </a:t>
            </a:r>
            <a:r>
              <a:rPr lang="en-US" sz="1200" dirty="0" err="1">
                <a:solidFill>
                  <a:srgbClr val="00257A"/>
                </a:solidFill>
                <a:ea typeface="Open Sans"/>
              </a:rPr>
              <a:t>respuestas</a:t>
            </a:r>
            <a:endParaRPr lang="en-US" sz="1200" dirty="0">
              <a:solidFill>
                <a:srgbClr val="00257A"/>
              </a:solidFill>
              <a:ea typeface="Open Sans"/>
            </a:endParaRPr>
          </a:p>
          <a:p>
            <a:pPr lvl="1">
              <a:spcBef>
                <a:spcPts val="1000"/>
              </a:spcBef>
            </a:pPr>
            <a:r>
              <a:rPr lang="en-US" sz="1200" dirty="0" err="1">
                <a:solidFill>
                  <a:srgbClr val="00257A"/>
                </a:solidFill>
                <a:ea typeface="Open Sans"/>
              </a:rPr>
              <a:t>Califica</a:t>
            </a:r>
            <a:r>
              <a:rPr lang="en-US" sz="1200" dirty="0">
                <a:solidFill>
                  <a:srgbClr val="00257A"/>
                </a:solidFill>
                <a:ea typeface="Open Sans"/>
              </a:rPr>
              <a:t> </a:t>
            </a:r>
            <a:r>
              <a:rPr lang="en-US" sz="1200" dirty="0" err="1">
                <a:solidFill>
                  <a:srgbClr val="00257A"/>
                </a:solidFill>
                <a:ea typeface="Open Sans"/>
              </a:rPr>
              <a:t>tus</a:t>
            </a:r>
            <a:r>
              <a:rPr lang="en-US" sz="1200" dirty="0">
                <a:solidFill>
                  <a:srgbClr val="00257A"/>
                </a:solidFill>
                <a:ea typeface="Open Sans"/>
              </a:rPr>
              <a:t> </a:t>
            </a:r>
            <a:r>
              <a:rPr lang="en-US" sz="1200" dirty="0" err="1">
                <a:solidFill>
                  <a:srgbClr val="00257A"/>
                </a:solidFill>
                <a:ea typeface="Open Sans"/>
              </a:rPr>
              <a:t>respuestas</a:t>
            </a:r>
            <a:r>
              <a:rPr lang="en-US" sz="1200" dirty="0">
                <a:solidFill>
                  <a:srgbClr val="00257A"/>
                </a:solidFill>
                <a:ea typeface="Open Sans"/>
              </a:rPr>
              <a:t> y </a:t>
            </a:r>
            <a:r>
              <a:rPr lang="en-US" sz="1200" dirty="0" err="1">
                <a:solidFill>
                  <a:srgbClr val="00257A"/>
                </a:solidFill>
                <a:ea typeface="Open Sans"/>
              </a:rPr>
              <a:t>coloca</a:t>
            </a:r>
            <a:r>
              <a:rPr lang="en-US" sz="1200" dirty="0">
                <a:solidFill>
                  <a:srgbClr val="00257A"/>
                </a:solidFill>
                <a:ea typeface="Open Sans"/>
              </a:rPr>
              <a:t> </a:t>
            </a:r>
            <a:r>
              <a:rPr lang="en-US" sz="1200" dirty="0" err="1">
                <a:solidFill>
                  <a:srgbClr val="00257A"/>
                </a:solidFill>
                <a:ea typeface="Open Sans"/>
              </a:rPr>
              <a:t>tus</a:t>
            </a:r>
            <a:r>
              <a:rPr lang="en-US" sz="1200" dirty="0">
                <a:solidFill>
                  <a:srgbClr val="00257A"/>
                </a:solidFill>
                <a:ea typeface="Open Sans"/>
              </a:rPr>
              <a:t> </a:t>
            </a:r>
            <a:r>
              <a:rPr lang="en-US" sz="1200" dirty="0" err="1">
                <a:solidFill>
                  <a:srgbClr val="00257A"/>
                </a:solidFill>
                <a:ea typeface="Open Sans"/>
              </a:rPr>
              <a:t>resultados</a:t>
            </a:r>
            <a:r>
              <a:rPr lang="en-US" sz="1200" dirty="0">
                <a:solidFill>
                  <a:srgbClr val="00257A"/>
                </a:solidFill>
                <a:ea typeface="Open Sans"/>
              </a:rPr>
              <a:t> </a:t>
            </a:r>
            <a:r>
              <a:rPr lang="en-US" sz="1200" dirty="0" err="1">
                <a:solidFill>
                  <a:srgbClr val="00257A"/>
                </a:solidFill>
                <a:ea typeface="Open Sans"/>
              </a:rPr>
              <a:t>en</a:t>
            </a:r>
            <a:r>
              <a:rPr lang="en-US" sz="1200" dirty="0">
                <a:solidFill>
                  <a:srgbClr val="00257A"/>
                </a:solidFill>
                <a:ea typeface="Open Sans"/>
              </a:rPr>
              <a:t> el chat</a:t>
            </a:r>
          </a:p>
          <a:p>
            <a:pPr lvl="1">
              <a:spcBef>
                <a:spcPts val="1000"/>
              </a:spcBef>
            </a:pPr>
            <a:r>
              <a:rPr lang="en-US" sz="1200" dirty="0" err="1">
                <a:solidFill>
                  <a:srgbClr val="00257A"/>
                </a:solidFill>
                <a:ea typeface="Open Sans"/>
              </a:rPr>
              <a:t>Tenemos</a:t>
            </a:r>
            <a:r>
              <a:rPr lang="en-US" sz="1200" dirty="0">
                <a:solidFill>
                  <a:srgbClr val="00257A"/>
                </a:solidFill>
                <a:ea typeface="Open Sans"/>
              </a:rPr>
              <a:t> </a:t>
            </a:r>
            <a:r>
              <a:rPr lang="en-US" sz="1200" dirty="0" err="1">
                <a:solidFill>
                  <a:srgbClr val="00257A"/>
                </a:solidFill>
                <a:ea typeface="Open Sans"/>
              </a:rPr>
              <a:t>premios</a:t>
            </a:r>
            <a:endParaRPr lang="en-US" sz="1200" dirty="0">
              <a:solidFill>
                <a:srgbClr val="00257A"/>
              </a:solidFill>
              <a:ea typeface="Open San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36C78D2-96DF-4E2F-9A5C-697209CC73E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3330904" y="4166715"/>
            <a:ext cx="208022" cy="19990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DDBD473-EBC5-4ACD-ADD7-C3C96EC149A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3330904" y="4555035"/>
            <a:ext cx="208022" cy="19990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D3ACCBD-5D76-4D4A-8E0C-7033D69BFA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330904" y="4998872"/>
            <a:ext cx="208022" cy="19990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7FAD181-6AD9-4B21-BE24-90F2A12D08D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330904" y="5428207"/>
            <a:ext cx="208022" cy="19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apsplat_cartoon_musical_expression_mallets_happy_carefree_001_4794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hape, rectangle&#10;&#10;Description automatically generated">
            <a:extLst>
              <a:ext uri="{FF2B5EF4-FFF2-40B4-BE49-F238E27FC236}">
                <a16:creationId xmlns:a16="http://schemas.microsoft.com/office/drawing/2014/main" id="{DB1FCFA6-AE80-E84A-B231-CB8D7B022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076" y="1825624"/>
            <a:ext cx="3340924" cy="3620005"/>
          </a:xfrm>
          <a:prstGeom prst="rect">
            <a:avLst/>
          </a:prstGeom>
          <a:effectLst>
            <a:outerShdw blurRad="101600" dist="25400" dir="10800000" algn="ctr" rotWithShape="0">
              <a:schemeClr val="tx1">
                <a:lumMod val="65000"/>
                <a:lumOff val="35000"/>
                <a:alpha val="30000"/>
              </a:schemeClr>
            </a:outerShdw>
          </a:effectLst>
        </p:spPr>
      </p:pic>
      <p:pic>
        <p:nvPicPr>
          <p:cNvPr id="20" name="Picture 19" descr="Shape, rectangle&#10;&#10;Description automatically generated">
            <a:extLst>
              <a:ext uri="{FF2B5EF4-FFF2-40B4-BE49-F238E27FC236}">
                <a16:creationId xmlns:a16="http://schemas.microsoft.com/office/drawing/2014/main" id="{D775D4E7-8214-6E45-B762-5D162C213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825624"/>
            <a:ext cx="3340924" cy="3620005"/>
          </a:xfrm>
          <a:prstGeom prst="rect">
            <a:avLst/>
          </a:prstGeom>
          <a:effectLst>
            <a:outerShdw blurRad="101600" dist="25400" dir="10800000" algn="ctr" rotWithShape="0">
              <a:schemeClr val="tx1">
                <a:lumMod val="65000"/>
                <a:lumOff val="35000"/>
                <a:alpha val="30000"/>
              </a:scheme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404E54-12F8-3D44-8973-B9D90C480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980" y="365125"/>
            <a:ext cx="9722059" cy="1325563"/>
          </a:xfrm>
          <a:noFill/>
        </p:spPr>
        <p:txBody>
          <a:bodyPr/>
          <a:lstStyle/>
          <a:p>
            <a:pPr algn="ctr"/>
            <a:r>
              <a:rPr lang="en-US" dirty="0">
                <a:solidFill>
                  <a:srgbClr val="00257A"/>
                </a:solidFill>
                <a:latin typeface="Arial"/>
                <a:cs typeface="Arial"/>
              </a:rPr>
              <a:t>Baby Shower de [</a:t>
            </a:r>
            <a:r>
              <a:rPr lang="en-US" dirty="0" err="1">
                <a:solidFill>
                  <a:srgbClr val="00257A"/>
                </a:solidFill>
                <a:latin typeface="Arial"/>
                <a:cs typeface="Arial"/>
              </a:rPr>
              <a:t>nombre</a:t>
            </a:r>
            <a:r>
              <a:rPr lang="en-US" dirty="0">
                <a:solidFill>
                  <a:srgbClr val="00257A"/>
                </a:solidFill>
                <a:latin typeface="Arial"/>
                <a:cs typeface="Arial"/>
              </a:rPr>
              <a:t> del </a:t>
            </a:r>
            <a:r>
              <a:rPr lang="en-US" dirty="0" err="1">
                <a:solidFill>
                  <a:srgbClr val="00257A"/>
                </a:solidFill>
                <a:latin typeface="Arial"/>
                <a:cs typeface="Arial"/>
              </a:rPr>
              <a:t>bebé</a:t>
            </a:r>
            <a:r>
              <a:rPr lang="en-US" dirty="0">
                <a:solidFill>
                  <a:srgbClr val="00257A"/>
                </a:solidFill>
                <a:latin typeface="Arial"/>
                <a:cs typeface="Arial"/>
              </a:rPr>
              <a:t>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5E5B21-DA50-AD44-ADFD-BB0388326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5538" y="1303250"/>
            <a:ext cx="435867" cy="3874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48F952-06F0-044B-ADD6-B350AEC68F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14992">
            <a:off x="7527859" y="402791"/>
            <a:ext cx="288603" cy="529106"/>
          </a:xfrm>
          <a:prstGeom prst="rect">
            <a:avLst/>
          </a:prstGeom>
        </p:spPr>
      </p:pic>
      <p:pic>
        <p:nvPicPr>
          <p:cNvPr id="4" name="Picture 3" descr="A picture containing light&#10;&#10;Description automatically generated">
            <a:extLst>
              <a:ext uri="{FF2B5EF4-FFF2-40B4-BE49-F238E27FC236}">
                <a16:creationId xmlns:a16="http://schemas.microsoft.com/office/drawing/2014/main" id="{2421D509-7173-3445-A90E-7D326353FD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647" t="14513" r="17395" b="34877"/>
          <a:stretch/>
        </p:blipFill>
        <p:spPr>
          <a:xfrm>
            <a:off x="9520238" y="1132885"/>
            <a:ext cx="2671762" cy="3470864"/>
          </a:xfrm>
          <a:prstGeom prst="rect">
            <a:avLst/>
          </a:prstGeom>
        </p:spPr>
      </p:pic>
      <p:pic>
        <p:nvPicPr>
          <p:cNvPr id="11" name="Picture 10" descr="A picture containing light&#10;&#10;Description automatically generated">
            <a:extLst>
              <a:ext uri="{FF2B5EF4-FFF2-40B4-BE49-F238E27FC236}">
                <a16:creationId xmlns:a16="http://schemas.microsoft.com/office/drawing/2014/main" id="{4DA97ED8-7490-934B-961A-6F848C6ACE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867" t="44366" r="41960" b="17486"/>
          <a:stretch/>
        </p:blipFill>
        <p:spPr>
          <a:xfrm>
            <a:off x="0" y="2977868"/>
            <a:ext cx="2755076" cy="2616199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77A907-5D7D-9F45-B004-C3A18743C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29700" y="1987550"/>
            <a:ext cx="2984963" cy="2616198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39F869C-4F0F-5D44-8211-7B002ED92A7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54500" y="1987551"/>
            <a:ext cx="2984401" cy="26161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36749"/>
      </p:ext>
    </p:extLst>
  </p:cSld>
  <p:clrMapOvr>
    <a:masterClrMapping/>
  </p:clrMapOvr>
  <p:transition spd="slow" advTm="10000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E838E58-2760-1C41-B3F5-35F549024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40" y="1477250"/>
            <a:ext cx="1536595" cy="13445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3F63E5-6C17-A24A-86F7-3C3101AE6DF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586546" y="1259130"/>
            <a:ext cx="168968" cy="1623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E9E4B8-AE7B-0D47-9B2C-2ECB4342EC7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803671" y="2945314"/>
            <a:ext cx="150510" cy="14463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4F97FC-D96B-AA47-953F-7C7C211BC56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211872" y="2613152"/>
            <a:ext cx="355311" cy="3414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61CD522-7040-C34B-A916-EAB36D06B26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736854" y="1503775"/>
            <a:ext cx="242162" cy="2327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E425941-18AF-E244-AC1C-6CDEE985CD6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506066" y="3049014"/>
            <a:ext cx="150511" cy="14464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3D09D0E-4CF7-5245-B1B3-1C84B18F8CD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 rot="18248875">
            <a:off x="6248266" y="1075170"/>
            <a:ext cx="305713" cy="29379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65FB20B-CA34-484B-AA3F-524F2D6A8C0F}"/>
              </a:ext>
            </a:extLst>
          </p:cNvPr>
          <p:cNvSpPr/>
          <p:nvPr/>
        </p:nvSpPr>
        <p:spPr>
          <a:xfrm>
            <a:off x="5777122" y="1836994"/>
            <a:ext cx="625033" cy="625033"/>
          </a:xfrm>
          <a:prstGeom prst="ellipse">
            <a:avLst/>
          </a:prstGeom>
          <a:solidFill>
            <a:srgbClr val="DE83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FB72B0E-6C22-4F4D-8F04-B076BD12B83D}"/>
              </a:ext>
            </a:extLst>
          </p:cNvPr>
          <p:cNvSpPr/>
          <p:nvPr/>
        </p:nvSpPr>
        <p:spPr>
          <a:xfrm>
            <a:off x="480980" y="481350"/>
            <a:ext cx="941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Baby Trivia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0887E1E-E042-4D83-A5AD-64416B2AF8DB}"/>
              </a:ext>
            </a:extLst>
          </p:cNvPr>
          <p:cNvSpPr/>
          <p:nvPr/>
        </p:nvSpPr>
        <p:spPr>
          <a:xfrm>
            <a:off x="10270510" y="5474353"/>
            <a:ext cx="1209124" cy="1209124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5CA22AB-C94D-40EE-8A90-229C89F49C79}"/>
              </a:ext>
            </a:extLst>
          </p:cNvPr>
          <p:cNvGrpSpPr/>
          <p:nvPr/>
        </p:nvGrpSpPr>
        <p:grpSpPr>
          <a:xfrm>
            <a:off x="10645459" y="5816527"/>
            <a:ext cx="722195" cy="618931"/>
            <a:chOff x="10645459" y="5816527"/>
            <a:chExt cx="722195" cy="61893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8C84039-4DE6-430D-A373-120970198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645459" y="5816527"/>
              <a:ext cx="707350" cy="618931"/>
            </a:xfrm>
            <a:prstGeom prst="rect">
              <a:avLst/>
            </a:prstGeom>
          </p:spPr>
        </p:pic>
        <p:sp>
          <p:nvSpPr>
            <p:cNvPr id="23" name="Title 1">
              <a:extLst>
                <a:ext uri="{FF2B5EF4-FFF2-40B4-BE49-F238E27FC236}">
                  <a16:creationId xmlns:a16="http://schemas.microsoft.com/office/drawing/2014/main" id="{81D8E8B5-87A4-47D8-B8E5-3B47BCE04071}"/>
                </a:ext>
              </a:extLst>
            </p:cNvPr>
            <p:cNvSpPr txBox="1">
              <a:spLocks/>
            </p:cNvSpPr>
            <p:nvPr/>
          </p:nvSpPr>
          <p:spPr>
            <a:xfrm>
              <a:off x="10645459" y="5853851"/>
              <a:ext cx="722195" cy="581607"/>
            </a:xfrm>
            <a:prstGeom prst="rect">
              <a:avLst/>
            </a:prstGeom>
            <a:noFill/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rgbClr val="25346A"/>
                  </a:solidFill>
                  <a:latin typeface="Quatro Slab" panose="02000503030000020004" pitchFamily="2" charset="77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297C0321-FB6F-DB41-981F-01C6E802ECB8}"/>
              </a:ext>
            </a:extLst>
          </p:cNvPr>
          <p:cNvSpPr txBox="1">
            <a:spLocks/>
          </p:cNvSpPr>
          <p:nvPr/>
        </p:nvSpPr>
        <p:spPr>
          <a:xfrm>
            <a:off x="2018625" y="3664347"/>
            <a:ext cx="8350250" cy="97612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25346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 ¿</a:t>
            </a:r>
            <a:r>
              <a:rPr lang="en-US" sz="2400" dirty="0" err="1">
                <a:solidFill>
                  <a:srgbClr val="00257A"/>
                </a:solidFill>
                <a:latin typeface="Arial"/>
                <a:cs typeface="Calibri"/>
              </a:rPr>
              <a:t>Cómo</a:t>
            </a:r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 se llama el </a:t>
            </a:r>
            <a:r>
              <a:rPr lang="en-US" sz="2400" dirty="0" err="1">
                <a:solidFill>
                  <a:srgbClr val="00257A"/>
                </a:solidFill>
                <a:latin typeface="Arial"/>
                <a:cs typeface="Calibri"/>
              </a:rPr>
              <a:t>celebre</a:t>
            </a:r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 </a:t>
            </a:r>
            <a:r>
              <a:rPr lang="en-US" sz="2400" dirty="0" err="1">
                <a:solidFill>
                  <a:srgbClr val="00257A"/>
                </a:solidFill>
                <a:latin typeface="Arial"/>
                <a:cs typeface="Calibri"/>
              </a:rPr>
              <a:t>autor</a:t>
            </a:r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 de </a:t>
            </a:r>
            <a:r>
              <a:rPr lang="en-US" sz="2400" dirty="0" err="1">
                <a:solidFill>
                  <a:srgbClr val="00257A"/>
                </a:solidFill>
                <a:latin typeface="Arial"/>
                <a:cs typeface="Calibri"/>
              </a:rPr>
              <a:t>música</a:t>
            </a:r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 </a:t>
            </a:r>
            <a:r>
              <a:rPr lang="en-US" sz="2400" dirty="0" err="1">
                <a:solidFill>
                  <a:srgbClr val="00257A"/>
                </a:solidFill>
                <a:latin typeface="Arial"/>
                <a:cs typeface="Calibri"/>
              </a:rPr>
              <a:t>infantil</a:t>
            </a:r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 </a:t>
            </a:r>
            <a:r>
              <a:rPr lang="en-US" sz="2400" dirty="0" err="1">
                <a:solidFill>
                  <a:srgbClr val="00257A"/>
                </a:solidFill>
                <a:latin typeface="Arial"/>
                <a:cs typeface="Calibri"/>
              </a:rPr>
              <a:t>mexicana</a:t>
            </a:r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, </a:t>
            </a:r>
            <a:r>
              <a:rPr lang="en-US" sz="2400" dirty="0" err="1">
                <a:solidFill>
                  <a:srgbClr val="00257A"/>
                </a:solidFill>
                <a:latin typeface="Arial"/>
                <a:cs typeface="Calibri"/>
              </a:rPr>
              <a:t>representado</a:t>
            </a:r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 por un </a:t>
            </a:r>
            <a:r>
              <a:rPr lang="en-US" sz="2400" dirty="0" err="1">
                <a:solidFill>
                  <a:srgbClr val="00257A"/>
                </a:solidFill>
                <a:latin typeface="Arial"/>
                <a:cs typeface="Calibri"/>
              </a:rPr>
              <a:t>grillito</a:t>
            </a:r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 cantor?</a:t>
            </a:r>
            <a:endParaRPr lang="en-US" sz="2400" dirty="0">
              <a:solidFill>
                <a:srgbClr val="00257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1062163"/>
      </p:ext>
    </p:extLst>
  </p:cSld>
  <p:clrMapOvr>
    <a:masterClrMapping/>
  </p:clrMapOvr>
  <p:transition spd="slow" advClick="0" advTm="2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24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C0B3AFC-5997-8E48-A833-A5D2AEF53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40" y="1477250"/>
            <a:ext cx="1536595" cy="134452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78F05F9-4ADA-BC4C-95AF-850236917637}"/>
              </a:ext>
            </a:extLst>
          </p:cNvPr>
          <p:cNvSpPr/>
          <p:nvPr/>
        </p:nvSpPr>
        <p:spPr>
          <a:xfrm>
            <a:off x="3313216" y="4262879"/>
            <a:ext cx="5569527" cy="369332"/>
          </a:xfrm>
          <a:prstGeom prst="roundRect">
            <a:avLst/>
          </a:prstGeom>
          <a:solidFill>
            <a:srgbClr val="00A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F05FF4D-713C-8D4A-8B74-122F6DC9A9B8}"/>
              </a:ext>
            </a:extLst>
          </p:cNvPr>
          <p:cNvSpPr/>
          <p:nvPr/>
        </p:nvSpPr>
        <p:spPr>
          <a:xfrm>
            <a:off x="3313216" y="4725866"/>
            <a:ext cx="5569527" cy="369332"/>
          </a:xfrm>
          <a:prstGeom prst="roundRect">
            <a:avLst/>
          </a:prstGeom>
          <a:solidFill>
            <a:srgbClr val="CF3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D7C50C4-0969-B040-8893-827F12C82C38}"/>
              </a:ext>
            </a:extLst>
          </p:cNvPr>
          <p:cNvSpPr/>
          <p:nvPr/>
        </p:nvSpPr>
        <p:spPr>
          <a:xfrm>
            <a:off x="3313216" y="5176093"/>
            <a:ext cx="5569527" cy="369332"/>
          </a:xfrm>
          <a:prstGeom prst="roundRect">
            <a:avLst/>
          </a:prstGeom>
          <a:solidFill>
            <a:srgbClr val="FFA0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0D37242-16DA-C342-B590-830600B8C79F}"/>
              </a:ext>
            </a:extLst>
          </p:cNvPr>
          <p:cNvSpPr/>
          <p:nvPr/>
        </p:nvSpPr>
        <p:spPr>
          <a:xfrm>
            <a:off x="3313216" y="5626320"/>
            <a:ext cx="5569527" cy="369332"/>
          </a:xfrm>
          <a:prstGeom prst="roundRect">
            <a:avLst/>
          </a:prstGeom>
          <a:solidFill>
            <a:srgbClr val="DE83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BFA4D3-1D6E-154D-9B3A-FC71A29A6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958" y="2984654"/>
            <a:ext cx="8545726" cy="976127"/>
          </a:xfrm>
        </p:spPr>
        <p:txBody>
          <a:bodyPr anchor="t">
            <a:normAutofit fontScale="90000"/>
          </a:bodyPr>
          <a:lstStyle/>
          <a:p>
            <a:b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</a:br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¿</a:t>
            </a:r>
            <a:r>
              <a:rPr lang="en-US" sz="2400" dirty="0" err="1">
                <a:solidFill>
                  <a:srgbClr val="00257A"/>
                </a:solidFill>
                <a:latin typeface="Arial"/>
                <a:cs typeface="Calibri"/>
              </a:rPr>
              <a:t>Cuántos</a:t>
            </a:r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 pasos da </a:t>
            </a:r>
            <a:r>
              <a:rPr lang="en-US" sz="2400" dirty="0" err="1">
                <a:solidFill>
                  <a:srgbClr val="00257A"/>
                </a:solidFill>
                <a:latin typeface="Arial"/>
                <a:cs typeface="Calibri"/>
              </a:rPr>
              <a:t>en</a:t>
            </a:r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 </a:t>
            </a:r>
            <a:r>
              <a:rPr lang="en-US" sz="2400" dirty="0" err="1">
                <a:solidFill>
                  <a:srgbClr val="00257A"/>
                </a:solidFill>
                <a:latin typeface="Arial"/>
                <a:cs typeface="Calibri"/>
              </a:rPr>
              <a:t>promedio</a:t>
            </a:r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 un </a:t>
            </a:r>
            <a:r>
              <a:rPr lang="en-US" sz="2400" dirty="0" err="1">
                <a:solidFill>
                  <a:srgbClr val="00257A"/>
                </a:solidFill>
                <a:latin typeface="Arial"/>
                <a:cs typeface="Calibri"/>
              </a:rPr>
              <a:t>niño</a:t>
            </a:r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 de 12 </a:t>
            </a:r>
            <a:r>
              <a:rPr lang="en-US" sz="2400" dirty="0" err="1">
                <a:solidFill>
                  <a:srgbClr val="00257A"/>
                </a:solidFill>
                <a:latin typeface="Arial"/>
                <a:cs typeface="Calibri"/>
              </a:rPr>
              <a:t>meses</a:t>
            </a:r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 </a:t>
            </a:r>
            <a:r>
              <a:rPr lang="en-US" sz="2400" dirty="0" err="1">
                <a:solidFill>
                  <a:srgbClr val="00257A"/>
                </a:solidFill>
                <a:latin typeface="Arial"/>
                <a:cs typeface="Calibri"/>
              </a:rPr>
              <a:t>en</a:t>
            </a:r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 un </a:t>
            </a:r>
            <a:r>
              <a:rPr lang="en-US" sz="2400" dirty="0" err="1">
                <a:solidFill>
                  <a:srgbClr val="00257A"/>
                </a:solidFill>
                <a:latin typeface="Arial"/>
                <a:cs typeface="Calibri"/>
              </a:rPr>
              <a:t>minuto</a:t>
            </a:r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?</a:t>
            </a:r>
            <a:endParaRPr lang="en-US" sz="2400" dirty="0">
              <a:solidFill>
                <a:srgbClr val="00257A"/>
              </a:solidFill>
              <a:latin typeface="Arial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A5EB011-7082-534D-BD3F-5EA45DF55A41}"/>
              </a:ext>
            </a:extLst>
          </p:cNvPr>
          <p:cNvSpPr/>
          <p:nvPr/>
        </p:nvSpPr>
        <p:spPr>
          <a:xfrm>
            <a:off x="5777122" y="1836994"/>
            <a:ext cx="625033" cy="62503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C27E1E-D17A-E344-9B58-EFF6282CC226}"/>
              </a:ext>
            </a:extLst>
          </p:cNvPr>
          <p:cNvSpPr txBox="1"/>
          <p:nvPr/>
        </p:nvSpPr>
        <p:spPr>
          <a:xfrm>
            <a:off x="3315090" y="4256499"/>
            <a:ext cx="556182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A. 100 PASOS</a:t>
            </a:r>
            <a:endParaRPr lang="en-US" sz="160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C3BD4C-FAA5-CA45-BE65-28CA85EB8672}"/>
              </a:ext>
            </a:extLst>
          </p:cNvPr>
          <p:cNvSpPr txBox="1"/>
          <p:nvPr/>
        </p:nvSpPr>
        <p:spPr>
          <a:xfrm>
            <a:off x="3315090" y="4719486"/>
            <a:ext cx="556182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B. 550 PASOS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3A3CFF-FA54-5F47-8282-BD62FA7D0E29}"/>
              </a:ext>
            </a:extLst>
          </p:cNvPr>
          <p:cNvSpPr txBox="1"/>
          <p:nvPr/>
        </p:nvSpPr>
        <p:spPr>
          <a:xfrm>
            <a:off x="3315090" y="5182473"/>
            <a:ext cx="556182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C. 75 PASOS</a:t>
            </a:r>
            <a:endParaRPr lang="en-US" sz="160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DBE9AA-0CB4-C148-95AD-6AB4B492B8B8}"/>
              </a:ext>
            </a:extLst>
          </p:cNvPr>
          <p:cNvSpPr txBox="1"/>
          <p:nvPr/>
        </p:nvSpPr>
        <p:spPr>
          <a:xfrm>
            <a:off x="3315090" y="5645460"/>
            <a:ext cx="556182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D. 175 PASOS</a:t>
            </a:r>
            <a:endParaRPr lang="en-US" sz="160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1751EF6-26DE-F947-923A-2729FB551EA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586546" y="1259130"/>
            <a:ext cx="168968" cy="16237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AACB1D4-9983-C94A-876B-BEE59BC1461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803671" y="2945314"/>
            <a:ext cx="150510" cy="14463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0A1B72D-D0E8-E34A-8E38-A632EC85A43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211872" y="2613152"/>
            <a:ext cx="355311" cy="3414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F3A2959-C7F0-5543-9A03-C695EB6E9E5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736854" y="1503775"/>
            <a:ext cx="242162" cy="23271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1207867-ACA5-234E-8544-74CA46C0B5A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506066" y="3049014"/>
            <a:ext cx="150511" cy="144640"/>
          </a:xfrm>
          <a:prstGeom prst="rect">
            <a:avLst/>
          </a:prstGeom>
          <a:solidFill>
            <a:srgbClr val="FDF0CA"/>
          </a:solidFill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112ED00-58B7-9B44-A37C-513A9920110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 rot="18248875">
            <a:off x="6248266" y="1075170"/>
            <a:ext cx="305713" cy="2937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EAE5AC2-9CC8-4EC7-863E-6088CE6CE647}"/>
              </a:ext>
            </a:extLst>
          </p:cNvPr>
          <p:cNvSpPr/>
          <p:nvPr/>
        </p:nvSpPr>
        <p:spPr>
          <a:xfrm>
            <a:off x="480980" y="481350"/>
            <a:ext cx="941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Baby Trivia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0072102-DF49-4782-9FB2-02D3B06961C1}"/>
              </a:ext>
            </a:extLst>
          </p:cNvPr>
          <p:cNvSpPr/>
          <p:nvPr/>
        </p:nvSpPr>
        <p:spPr>
          <a:xfrm>
            <a:off x="10270510" y="5474353"/>
            <a:ext cx="1209124" cy="1209124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F034EA7-2B26-407D-A0DF-9D312FC96F65}"/>
              </a:ext>
            </a:extLst>
          </p:cNvPr>
          <p:cNvGrpSpPr/>
          <p:nvPr/>
        </p:nvGrpSpPr>
        <p:grpSpPr>
          <a:xfrm>
            <a:off x="10645459" y="5816527"/>
            <a:ext cx="722195" cy="618931"/>
            <a:chOff x="10645459" y="5816527"/>
            <a:chExt cx="722195" cy="618931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A923154-F464-44C1-91D0-C4669ABAC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645459" y="5816527"/>
              <a:ext cx="707350" cy="618931"/>
            </a:xfrm>
            <a:prstGeom prst="rect">
              <a:avLst/>
            </a:prstGeom>
          </p:spPr>
        </p:pic>
        <p:sp>
          <p:nvSpPr>
            <p:cNvPr id="33" name="Title 1">
              <a:extLst>
                <a:ext uri="{FF2B5EF4-FFF2-40B4-BE49-F238E27FC236}">
                  <a16:creationId xmlns:a16="http://schemas.microsoft.com/office/drawing/2014/main" id="{3511D75E-F7EC-4796-8103-834648872C09}"/>
                </a:ext>
              </a:extLst>
            </p:cNvPr>
            <p:cNvSpPr txBox="1">
              <a:spLocks/>
            </p:cNvSpPr>
            <p:nvPr/>
          </p:nvSpPr>
          <p:spPr>
            <a:xfrm>
              <a:off x="10645459" y="5853851"/>
              <a:ext cx="722195" cy="581607"/>
            </a:xfrm>
            <a:prstGeom prst="rect">
              <a:avLst/>
            </a:prstGeom>
            <a:noFill/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rgbClr val="25346A"/>
                  </a:solidFill>
                  <a:latin typeface="Quatro Slab" panose="02000503030000020004" pitchFamily="2" charset="77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3353241"/>
      </p:ext>
    </p:extLst>
  </p:cSld>
  <p:clrMapOvr>
    <a:masterClrMapping/>
  </p:clrMapOvr>
  <p:transition spd="slow" advTm="2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486FBD-CB95-734A-8950-592F6F2E5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40" y="1477250"/>
            <a:ext cx="1536595" cy="13445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BFA4D3-1D6E-154D-9B3A-FC71A29A6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441070"/>
            <a:ext cx="10515600" cy="976127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¿A </a:t>
            </a:r>
            <a:r>
              <a:rPr lang="en-US" sz="2400" dirty="0" err="1">
                <a:solidFill>
                  <a:srgbClr val="00257A"/>
                </a:solidFill>
                <a:latin typeface="Arial"/>
                <a:cs typeface="Calibri"/>
              </a:rPr>
              <a:t>qué</a:t>
            </a:r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 </a:t>
            </a:r>
            <a:r>
              <a:rPr lang="en-US" sz="2400" dirty="0" err="1">
                <a:solidFill>
                  <a:srgbClr val="00257A"/>
                </a:solidFill>
                <a:latin typeface="Arial"/>
                <a:cs typeface="Calibri"/>
              </a:rPr>
              <a:t>edad</a:t>
            </a:r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 </a:t>
            </a:r>
            <a:r>
              <a:rPr lang="en-US" sz="2400" dirty="0" err="1">
                <a:solidFill>
                  <a:srgbClr val="00257A"/>
                </a:solidFill>
                <a:latin typeface="Arial"/>
                <a:cs typeface="Calibri"/>
              </a:rPr>
              <a:t>aproximadamente</a:t>
            </a:r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 se </a:t>
            </a:r>
            <a:r>
              <a:rPr lang="en-US" sz="2400" dirty="0" err="1">
                <a:solidFill>
                  <a:srgbClr val="00257A"/>
                </a:solidFill>
                <a:latin typeface="Arial"/>
                <a:cs typeface="Calibri"/>
              </a:rPr>
              <a:t>comienza</a:t>
            </a:r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 con la </a:t>
            </a:r>
            <a:r>
              <a:rPr lang="en-US" sz="2400" dirty="0" err="1">
                <a:solidFill>
                  <a:srgbClr val="00257A"/>
                </a:solidFill>
                <a:latin typeface="Arial"/>
                <a:cs typeface="Calibri"/>
              </a:rPr>
              <a:t>alimentación</a:t>
            </a:r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 </a:t>
            </a:r>
            <a:r>
              <a:rPr lang="en-US" sz="2400" dirty="0" err="1">
                <a:solidFill>
                  <a:srgbClr val="00257A"/>
                </a:solidFill>
                <a:latin typeface="Arial"/>
                <a:cs typeface="Calibri"/>
              </a:rPr>
              <a:t>complementaria</a:t>
            </a:r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 </a:t>
            </a:r>
            <a:r>
              <a:rPr lang="en-US" sz="2400" dirty="0" err="1">
                <a:solidFill>
                  <a:srgbClr val="00257A"/>
                </a:solidFill>
                <a:latin typeface="Arial"/>
                <a:cs typeface="Calibri"/>
              </a:rPr>
              <a:t>en</a:t>
            </a:r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 </a:t>
            </a:r>
            <a:r>
              <a:rPr lang="en-US" sz="2400" dirty="0" err="1">
                <a:solidFill>
                  <a:srgbClr val="00257A"/>
                </a:solidFill>
                <a:latin typeface="Arial"/>
                <a:cs typeface="Calibri"/>
              </a:rPr>
              <a:t>bebés</a:t>
            </a:r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?</a:t>
            </a:r>
            <a:endParaRPr lang="en-US" sz="2400" dirty="0">
              <a:solidFill>
                <a:srgbClr val="00257A"/>
              </a:solidFill>
              <a:latin typeface="Arial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997EF07-0E4F-F540-B53E-D9686FE6591E}"/>
              </a:ext>
            </a:extLst>
          </p:cNvPr>
          <p:cNvSpPr/>
          <p:nvPr/>
        </p:nvSpPr>
        <p:spPr>
          <a:xfrm>
            <a:off x="5777122" y="1836994"/>
            <a:ext cx="625033" cy="625033"/>
          </a:xfrm>
          <a:prstGeom prst="ellipse">
            <a:avLst/>
          </a:prstGeom>
          <a:solidFill>
            <a:srgbClr val="DE83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8E3438-FDA3-D44E-825D-5A1455BD0FC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586546" y="1259130"/>
            <a:ext cx="168968" cy="1623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CE494C-C68D-4040-B037-21742B535E3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803671" y="2945314"/>
            <a:ext cx="150510" cy="1446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99B3A5-33D4-374C-8B6F-DCFCA69C3E5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211872" y="2613152"/>
            <a:ext cx="355311" cy="3414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B318E6-53D1-A44A-A012-8667B50D5A2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736854" y="1503775"/>
            <a:ext cx="242162" cy="2327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90A165-40F3-1345-9930-E6149B8B401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506066" y="3049014"/>
            <a:ext cx="150511" cy="144640"/>
          </a:xfrm>
          <a:prstGeom prst="rect">
            <a:avLst/>
          </a:prstGeom>
          <a:solidFill>
            <a:srgbClr val="FDF0CA"/>
          </a:soli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36A98C-B72E-2446-A26D-7180135777F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 rot="18248875">
            <a:off x="6248266" y="1075170"/>
            <a:ext cx="305713" cy="2937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38067E7-1B7B-4E4B-8708-0A7BED39A53B}"/>
              </a:ext>
            </a:extLst>
          </p:cNvPr>
          <p:cNvSpPr/>
          <p:nvPr/>
        </p:nvSpPr>
        <p:spPr>
          <a:xfrm>
            <a:off x="480980" y="481350"/>
            <a:ext cx="941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Baby Trivia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BEC9153-6BBD-40FE-A266-7C8936BEFDF3}"/>
              </a:ext>
            </a:extLst>
          </p:cNvPr>
          <p:cNvSpPr/>
          <p:nvPr/>
        </p:nvSpPr>
        <p:spPr>
          <a:xfrm>
            <a:off x="10270510" y="5474353"/>
            <a:ext cx="1209124" cy="1209124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B2B8C0C-CE99-411C-84CD-830AC1287765}"/>
              </a:ext>
            </a:extLst>
          </p:cNvPr>
          <p:cNvGrpSpPr/>
          <p:nvPr/>
        </p:nvGrpSpPr>
        <p:grpSpPr>
          <a:xfrm>
            <a:off x="10645459" y="5816527"/>
            <a:ext cx="722195" cy="618931"/>
            <a:chOff x="10645459" y="5816527"/>
            <a:chExt cx="722195" cy="61893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1F81694-CE3E-4272-8BF6-5F7EF9BF2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645459" y="5816527"/>
              <a:ext cx="707350" cy="618931"/>
            </a:xfrm>
            <a:prstGeom prst="rect">
              <a:avLst/>
            </a:prstGeom>
          </p:spPr>
        </p:pic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709DAF9D-FACB-47F2-915D-33900D888416}"/>
                </a:ext>
              </a:extLst>
            </p:cNvPr>
            <p:cNvSpPr txBox="1">
              <a:spLocks/>
            </p:cNvSpPr>
            <p:nvPr/>
          </p:nvSpPr>
          <p:spPr>
            <a:xfrm>
              <a:off x="10645459" y="5853851"/>
              <a:ext cx="722195" cy="581607"/>
            </a:xfrm>
            <a:prstGeom prst="rect">
              <a:avLst/>
            </a:prstGeom>
            <a:noFill/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rgbClr val="25346A"/>
                  </a:solidFill>
                  <a:latin typeface="Quatro Slab" panose="02000503030000020004" pitchFamily="2" charset="77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6206628"/>
      </p:ext>
    </p:extLst>
  </p:cSld>
  <p:clrMapOvr>
    <a:masterClrMapping/>
  </p:clrMapOvr>
  <p:transition spd="slow" advTm="2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42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540B1F-AD15-A24B-8589-6E70F0C35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40" y="1477250"/>
            <a:ext cx="1536595" cy="13445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BFA4D3-1D6E-154D-9B3A-FC71A29A6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746" y="3429000"/>
            <a:ext cx="10515600" cy="976127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¿A </a:t>
            </a:r>
            <a:r>
              <a:rPr lang="en-US" sz="2400" dirty="0" err="1">
                <a:solidFill>
                  <a:srgbClr val="00257A"/>
                </a:solidFill>
                <a:latin typeface="Arial"/>
                <a:cs typeface="Calibri"/>
              </a:rPr>
              <a:t>qué</a:t>
            </a:r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 </a:t>
            </a:r>
            <a:r>
              <a:rPr lang="en-US" sz="2400" dirty="0" err="1">
                <a:solidFill>
                  <a:srgbClr val="00257A"/>
                </a:solidFill>
                <a:latin typeface="Arial"/>
                <a:cs typeface="Calibri"/>
              </a:rPr>
              <a:t>edad</a:t>
            </a:r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 </a:t>
            </a:r>
            <a:r>
              <a:rPr lang="en-US" sz="2400" dirty="0" err="1">
                <a:solidFill>
                  <a:srgbClr val="00257A"/>
                </a:solidFill>
                <a:latin typeface="Arial"/>
                <a:cs typeface="Calibri"/>
              </a:rPr>
              <a:t>pueden</a:t>
            </a:r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 los </a:t>
            </a:r>
            <a:r>
              <a:rPr lang="en-US" sz="2400" dirty="0" err="1">
                <a:solidFill>
                  <a:srgbClr val="00257A"/>
                </a:solidFill>
                <a:latin typeface="Arial"/>
                <a:cs typeface="Calibri"/>
              </a:rPr>
              <a:t>bebés</a:t>
            </a:r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 </a:t>
            </a:r>
            <a:r>
              <a:rPr lang="en-US" sz="2400" dirty="0" err="1">
                <a:solidFill>
                  <a:srgbClr val="00257A"/>
                </a:solidFill>
                <a:latin typeface="Arial"/>
                <a:cs typeface="Calibri"/>
              </a:rPr>
              <a:t>comenzar</a:t>
            </a:r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 a </a:t>
            </a:r>
            <a:r>
              <a:rPr lang="en-US" sz="2400" dirty="0" err="1">
                <a:solidFill>
                  <a:srgbClr val="00257A"/>
                </a:solidFill>
                <a:latin typeface="Arial"/>
                <a:cs typeface="Calibri"/>
              </a:rPr>
              <a:t>probar</a:t>
            </a:r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 la </a:t>
            </a:r>
            <a:r>
              <a:rPr lang="en-US" sz="2400" dirty="0" err="1">
                <a:solidFill>
                  <a:srgbClr val="00257A"/>
                </a:solidFill>
                <a:latin typeface="Arial"/>
                <a:cs typeface="Calibri"/>
              </a:rPr>
              <a:t>sal</a:t>
            </a:r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? </a:t>
            </a:r>
            <a:endParaRPr lang="en-US" sz="2400" dirty="0">
              <a:solidFill>
                <a:srgbClr val="00257A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90118BA-1285-AB4B-8A06-C83D7DC91B1C}"/>
              </a:ext>
            </a:extLst>
          </p:cNvPr>
          <p:cNvSpPr/>
          <p:nvPr/>
        </p:nvSpPr>
        <p:spPr>
          <a:xfrm>
            <a:off x="5777122" y="1836994"/>
            <a:ext cx="625033" cy="625033"/>
          </a:xfrm>
          <a:prstGeom prst="ellipse">
            <a:avLst/>
          </a:prstGeom>
          <a:solidFill>
            <a:srgbClr val="DE83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1BD3DB-0797-FD4F-B713-62F39ADED48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586546" y="1259130"/>
            <a:ext cx="168968" cy="1623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DC03B7-B254-8148-BF17-A9ADCF0E1FD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803671" y="2945314"/>
            <a:ext cx="150510" cy="1446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8126B8-FCD3-C549-8C83-30645626154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211872" y="2613152"/>
            <a:ext cx="355311" cy="3414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F22C56-55EB-E441-86EE-AC75B3C68AD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736854" y="1503775"/>
            <a:ext cx="242162" cy="2327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F3E9B0-A8AD-8D49-A79F-CE0F38CD154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506066" y="3049014"/>
            <a:ext cx="150511" cy="144640"/>
          </a:xfrm>
          <a:prstGeom prst="rect">
            <a:avLst/>
          </a:prstGeom>
          <a:solidFill>
            <a:srgbClr val="FDF0CA"/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F22ADB-EFEB-F84E-ABD5-F5CD49A42C9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 rot="18248875">
            <a:off x="6248266" y="1075170"/>
            <a:ext cx="305713" cy="2937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E93B91B-E6F3-475D-AF8F-AF7FA41D4620}"/>
              </a:ext>
            </a:extLst>
          </p:cNvPr>
          <p:cNvSpPr/>
          <p:nvPr/>
        </p:nvSpPr>
        <p:spPr>
          <a:xfrm>
            <a:off x="480980" y="481350"/>
            <a:ext cx="941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Baby Trivia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F5B49EA-7E8D-4636-B4FE-EDF063B32415}"/>
              </a:ext>
            </a:extLst>
          </p:cNvPr>
          <p:cNvSpPr/>
          <p:nvPr/>
        </p:nvSpPr>
        <p:spPr>
          <a:xfrm>
            <a:off x="10270510" y="5474353"/>
            <a:ext cx="1209124" cy="1209124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457D376-6092-4C31-83C3-7458FBF5D516}"/>
              </a:ext>
            </a:extLst>
          </p:cNvPr>
          <p:cNvGrpSpPr/>
          <p:nvPr/>
        </p:nvGrpSpPr>
        <p:grpSpPr>
          <a:xfrm>
            <a:off x="10645459" y="5816527"/>
            <a:ext cx="722195" cy="618931"/>
            <a:chOff x="10645459" y="5816527"/>
            <a:chExt cx="722195" cy="61893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94F160C-0B19-493C-A484-0F53C76FC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645459" y="5816527"/>
              <a:ext cx="707350" cy="618931"/>
            </a:xfrm>
            <a:prstGeom prst="rect">
              <a:avLst/>
            </a:prstGeom>
          </p:spPr>
        </p:pic>
        <p:sp>
          <p:nvSpPr>
            <p:cNvPr id="17" name="Title 1">
              <a:extLst>
                <a:ext uri="{FF2B5EF4-FFF2-40B4-BE49-F238E27FC236}">
                  <a16:creationId xmlns:a16="http://schemas.microsoft.com/office/drawing/2014/main" id="{CE6F84E4-B43C-4103-BEB8-B5B285842AC0}"/>
                </a:ext>
              </a:extLst>
            </p:cNvPr>
            <p:cNvSpPr txBox="1">
              <a:spLocks/>
            </p:cNvSpPr>
            <p:nvPr/>
          </p:nvSpPr>
          <p:spPr>
            <a:xfrm>
              <a:off x="10645459" y="5853851"/>
              <a:ext cx="722195" cy="581607"/>
            </a:xfrm>
            <a:prstGeom prst="rect">
              <a:avLst/>
            </a:prstGeom>
            <a:noFill/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rgbClr val="25346A"/>
                  </a:solidFill>
                  <a:latin typeface="Quatro Slab" panose="02000503030000020004" pitchFamily="2" charset="77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0175447"/>
      </p:ext>
    </p:extLst>
  </p:cSld>
  <p:clrMapOvr>
    <a:masterClrMapping/>
  </p:clrMapOvr>
  <p:transition spd="slow" advTm="2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3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445A60A-8CAB-0D48-8346-6FB9C3F06260}"/>
              </a:ext>
            </a:extLst>
          </p:cNvPr>
          <p:cNvSpPr/>
          <p:nvPr/>
        </p:nvSpPr>
        <p:spPr>
          <a:xfrm>
            <a:off x="3313216" y="4262879"/>
            <a:ext cx="5569527" cy="369332"/>
          </a:xfrm>
          <a:prstGeom prst="roundRect">
            <a:avLst/>
          </a:prstGeom>
          <a:solidFill>
            <a:srgbClr val="002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E921E32-436F-A543-AA53-1D15B4E7FA13}"/>
              </a:ext>
            </a:extLst>
          </p:cNvPr>
          <p:cNvSpPr/>
          <p:nvPr/>
        </p:nvSpPr>
        <p:spPr>
          <a:xfrm>
            <a:off x="3313216" y="4725866"/>
            <a:ext cx="5569527" cy="369332"/>
          </a:xfrm>
          <a:prstGeom prst="roundRect">
            <a:avLst/>
          </a:prstGeom>
          <a:solidFill>
            <a:srgbClr val="FFA0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F0D9C6B-014A-3D43-855C-01C4B269A9B8}"/>
              </a:ext>
            </a:extLst>
          </p:cNvPr>
          <p:cNvSpPr/>
          <p:nvPr/>
        </p:nvSpPr>
        <p:spPr>
          <a:xfrm>
            <a:off x="3313216" y="5176093"/>
            <a:ext cx="5569527" cy="369332"/>
          </a:xfrm>
          <a:prstGeom prst="roundRect">
            <a:avLst/>
          </a:prstGeom>
          <a:solidFill>
            <a:srgbClr val="CF3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722D402-FCE5-5946-8BCD-97E97091B5C4}"/>
              </a:ext>
            </a:extLst>
          </p:cNvPr>
          <p:cNvSpPr/>
          <p:nvPr/>
        </p:nvSpPr>
        <p:spPr>
          <a:xfrm>
            <a:off x="3313216" y="5626320"/>
            <a:ext cx="5569527" cy="369332"/>
          </a:xfrm>
          <a:prstGeom prst="roundRect">
            <a:avLst/>
          </a:prstGeom>
          <a:solidFill>
            <a:srgbClr val="F35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6551C6-9A4F-4E4B-9A4E-7A75ECFC6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40" y="1477250"/>
            <a:ext cx="1536595" cy="13445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BFA4D3-1D6E-154D-9B3A-FC71A29A6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430159"/>
            <a:ext cx="10515600" cy="976127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 ¿</a:t>
            </a:r>
            <a:r>
              <a:rPr lang="en-US" sz="2400" dirty="0" err="1">
                <a:solidFill>
                  <a:srgbClr val="00257A"/>
                </a:solidFill>
                <a:latin typeface="Arial"/>
                <a:cs typeface="Calibri"/>
              </a:rPr>
              <a:t>Cuál</a:t>
            </a:r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 es el </a:t>
            </a:r>
            <a:r>
              <a:rPr lang="en-US" sz="2400" dirty="0" err="1">
                <a:solidFill>
                  <a:srgbClr val="00257A"/>
                </a:solidFill>
                <a:latin typeface="Arial"/>
                <a:cs typeface="Calibri"/>
              </a:rPr>
              <a:t>récord</a:t>
            </a:r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 del mayor </a:t>
            </a:r>
            <a:r>
              <a:rPr lang="en-US" sz="2400" dirty="0" err="1">
                <a:solidFill>
                  <a:srgbClr val="00257A"/>
                </a:solidFill>
                <a:latin typeface="Arial"/>
                <a:cs typeface="Calibri"/>
              </a:rPr>
              <a:t>número</a:t>
            </a:r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 de </a:t>
            </a:r>
            <a:r>
              <a:rPr lang="en-US" sz="2400" dirty="0" err="1">
                <a:solidFill>
                  <a:srgbClr val="00257A"/>
                </a:solidFill>
                <a:latin typeface="Arial"/>
                <a:cs typeface="Calibri"/>
              </a:rPr>
              <a:t>dientes</a:t>
            </a:r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 con los que ha </a:t>
            </a:r>
            <a:r>
              <a:rPr lang="en-US" sz="2400" dirty="0" err="1">
                <a:solidFill>
                  <a:srgbClr val="00257A"/>
                </a:solidFill>
                <a:latin typeface="Arial"/>
                <a:cs typeface="Calibri"/>
              </a:rPr>
              <a:t>nacido</a:t>
            </a:r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 un </a:t>
            </a:r>
            <a:r>
              <a:rPr lang="en-US" sz="2400" dirty="0" err="1">
                <a:solidFill>
                  <a:srgbClr val="00257A"/>
                </a:solidFill>
                <a:latin typeface="Arial"/>
                <a:cs typeface="Calibri"/>
              </a:rPr>
              <a:t>bebé</a:t>
            </a:r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?</a:t>
            </a:r>
            <a:endParaRPr lang="en-US" sz="2400" dirty="0">
              <a:solidFill>
                <a:srgbClr val="00257A"/>
              </a:solidFill>
              <a:cs typeface="Calibri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30A0BA3-9F94-5745-8E14-DF7A1C08998D}"/>
              </a:ext>
            </a:extLst>
          </p:cNvPr>
          <p:cNvSpPr/>
          <p:nvPr/>
        </p:nvSpPr>
        <p:spPr>
          <a:xfrm>
            <a:off x="5777122" y="1836994"/>
            <a:ext cx="625033" cy="625033"/>
          </a:xfrm>
          <a:prstGeom prst="ellipse">
            <a:avLst/>
          </a:prstGeom>
          <a:solidFill>
            <a:srgbClr val="DE83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684795-C568-7F44-89A0-F058F6CC111E}"/>
              </a:ext>
            </a:extLst>
          </p:cNvPr>
          <p:cNvSpPr txBox="1"/>
          <p:nvPr/>
        </p:nvSpPr>
        <p:spPr>
          <a:xfrm>
            <a:off x="3315090" y="4256499"/>
            <a:ext cx="5561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A.  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CF1589-20C6-8B44-8B6B-7CAEEBF12B5B}"/>
              </a:ext>
            </a:extLst>
          </p:cNvPr>
          <p:cNvSpPr txBox="1"/>
          <p:nvPr/>
        </p:nvSpPr>
        <p:spPr>
          <a:xfrm>
            <a:off x="3315090" y="4719486"/>
            <a:ext cx="5561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B.  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1C72AD-4478-FF4E-82F7-C87BCBC0079D}"/>
              </a:ext>
            </a:extLst>
          </p:cNvPr>
          <p:cNvSpPr txBox="1"/>
          <p:nvPr/>
        </p:nvSpPr>
        <p:spPr>
          <a:xfrm>
            <a:off x="3315090" y="5182473"/>
            <a:ext cx="5561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C. 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CB7A0C-CFE6-9A42-B8FD-86AB7A5BFFAB}"/>
              </a:ext>
            </a:extLst>
          </p:cNvPr>
          <p:cNvSpPr txBox="1"/>
          <p:nvPr/>
        </p:nvSpPr>
        <p:spPr>
          <a:xfrm>
            <a:off x="3315090" y="5645460"/>
            <a:ext cx="5561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D. 12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9500B8-6EF1-D047-AD75-488EF52B93F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586546" y="1259130"/>
            <a:ext cx="168968" cy="1623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242DDC-CB11-CE44-84FA-FBBBDA43277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803671" y="2945314"/>
            <a:ext cx="150510" cy="1446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6E9BB0-7CD4-BD46-B4FD-90C61E3533B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211872" y="2613152"/>
            <a:ext cx="355311" cy="3414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45E37E-7194-E645-A68B-6233AC6BBB2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736854" y="1503775"/>
            <a:ext cx="242162" cy="2327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EC01C1-6962-2A41-801C-67642089C41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506066" y="3049014"/>
            <a:ext cx="150511" cy="144640"/>
          </a:xfrm>
          <a:prstGeom prst="rect">
            <a:avLst/>
          </a:prstGeom>
          <a:solidFill>
            <a:srgbClr val="FDF0CA"/>
          </a:solidFill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730E90-8388-6C49-BAAF-749A67FC55E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 rot="18248875">
            <a:off x="6248266" y="1075170"/>
            <a:ext cx="305713" cy="2937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F566E85-8937-4735-86D0-F266CE7325E6}"/>
              </a:ext>
            </a:extLst>
          </p:cNvPr>
          <p:cNvSpPr/>
          <p:nvPr/>
        </p:nvSpPr>
        <p:spPr>
          <a:xfrm>
            <a:off x="480980" y="481350"/>
            <a:ext cx="941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Baby Trivia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B3D1885-5B24-401F-A04D-27273F7AF3E1}"/>
              </a:ext>
            </a:extLst>
          </p:cNvPr>
          <p:cNvSpPr/>
          <p:nvPr/>
        </p:nvSpPr>
        <p:spPr>
          <a:xfrm>
            <a:off x="10270510" y="5474353"/>
            <a:ext cx="1209124" cy="1209124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7BF83AD-7E58-492B-90E6-0BE4310FE6E9}"/>
              </a:ext>
            </a:extLst>
          </p:cNvPr>
          <p:cNvGrpSpPr/>
          <p:nvPr/>
        </p:nvGrpSpPr>
        <p:grpSpPr>
          <a:xfrm>
            <a:off x="10645459" y="5816527"/>
            <a:ext cx="722195" cy="618931"/>
            <a:chOff x="10645459" y="5816527"/>
            <a:chExt cx="722195" cy="61893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A0258C0-2E3C-480D-A730-8326D6D64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645459" y="5816527"/>
              <a:ext cx="707350" cy="618931"/>
            </a:xfrm>
            <a:prstGeom prst="rect">
              <a:avLst/>
            </a:prstGeom>
          </p:spPr>
        </p:pic>
        <p:sp>
          <p:nvSpPr>
            <p:cNvPr id="25" name="Title 1">
              <a:extLst>
                <a:ext uri="{FF2B5EF4-FFF2-40B4-BE49-F238E27FC236}">
                  <a16:creationId xmlns:a16="http://schemas.microsoft.com/office/drawing/2014/main" id="{7D5D4729-D485-4298-81D4-5C56734AAD8D}"/>
                </a:ext>
              </a:extLst>
            </p:cNvPr>
            <p:cNvSpPr txBox="1">
              <a:spLocks/>
            </p:cNvSpPr>
            <p:nvPr/>
          </p:nvSpPr>
          <p:spPr>
            <a:xfrm>
              <a:off x="10645459" y="5853851"/>
              <a:ext cx="722195" cy="581607"/>
            </a:xfrm>
            <a:prstGeom prst="rect">
              <a:avLst/>
            </a:prstGeom>
            <a:noFill/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rgbClr val="25346A"/>
                  </a:solidFill>
                  <a:latin typeface="Quatro Slab" panose="02000503030000020004" pitchFamily="2" charset="77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2490156"/>
      </p:ext>
    </p:extLst>
  </p:cSld>
  <p:clrMapOvr>
    <a:masterClrMapping/>
  </p:clrMapOvr>
  <p:transition spd="slow" advTm="2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42DA49-3ADE-B349-9A54-1582EBF55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40" y="1477250"/>
            <a:ext cx="1536595" cy="13445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BFA4D3-1D6E-154D-9B3A-FC71A29A6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436706"/>
            <a:ext cx="10515600" cy="976127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¿</a:t>
            </a:r>
            <a:r>
              <a:rPr lang="en-US" sz="2400" dirty="0" err="1">
                <a:solidFill>
                  <a:srgbClr val="00257A"/>
                </a:solidFill>
                <a:latin typeface="Arial"/>
                <a:cs typeface="Calibri"/>
              </a:rPr>
              <a:t>Qué</a:t>
            </a:r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 </a:t>
            </a:r>
            <a:r>
              <a:rPr lang="en-US" sz="2400" dirty="0" err="1">
                <a:solidFill>
                  <a:srgbClr val="00257A"/>
                </a:solidFill>
                <a:latin typeface="Arial"/>
                <a:cs typeface="Calibri"/>
              </a:rPr>
              <a:t>cosa</a:t>
            </a:r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 </a:t>
            </a:r>
            <a:r>
              <a:rPr lang="en-US" sz="2400" dirty="0" err="1">
                <a:solidFill>
                  <a:srgbClr val="00257A"/>
                </a:solidFill>
                <a:latin typeface="Arial"/>
                <a:cs typeface="Calibri"/>
              </a:rPr>
              <a:t>pueden</a:t>
            </a:r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 </a:t>
            </a:r>
            <a:r>
              <a:rPr lang="en-US" sz="2400" dirty="0" err="1">
                <a:solidFill>
                  <a:srgbClr val="00257A"/>
                </a:solidFill>
                <a:latin typeface="Arial"/>
                <a:cs typeface="Calibri"/>
              </a:rPr>
              <a:t>hacer</a:t>
            </a:r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 los </a:t>
            </a:r>
            <a:r>
              <a:rPr lang="en-US" sz="2400" dirty="0" err="1">
                <a:solidFill>
                  <a:srgbClr val="00257A"/>
                </a:solidFill>
                <a:latin typeface="Arial"/>
                <a:cs typeface="Calibri"/>
              </a:rPr>
              <a:t>bebés</a:t>
            </a:r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 que es </a:t>
            </a:r>
            <a:r>
              <a:rPr lang="en-US" sz="2400" dirty="0" err="1">
                <a:solidFill>
                  <a:srgbClr val="00257A"/>
                </a:solidFill>
                <a:latin typeface="Arial"/>
                <a:cs typeface="Calibri"/>
              </a:rPr>
              <a:t>imposible</a:t>
            </a:r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 para un </a:t>
            </a:r>
            <a:r>
              <a:rPr lang="en-US" sz="2400" dirty="0" err="1">
                <a:solidFill>
                  <a:srgbClr val="00257A"/>
                </a:solidFill>
                <a:latin typeface="Arial"/>
                <a:cs typeface="Calibri"/>
              </a:rPr>
              <a:t>adulto</a:t>
            </a:r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?</a:t>
            </a:r>
            <a:endParaRPr lang="en-US" sz="2400" dirty="0">
              <a:solidFill>
                <a:srgbClr val="00257A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125F847-D821-D246-8DEA-1EC41B13F62E}"/>
              </a:ext>
            </a:extLst>
          </p:cNvPr>
          <p:cNvSpPr/>
          <p:nvPr/>
        </p:nvSpPr>
        <p:spPr>
          <a:xfrm>
            <a:off x="5777122" y="1836994"/>
            <a:ext cx="625033" cy="625033"/>
          </a:xfrm>
          <a:prstGeom prst="ellipse">
            <a:avLst/>
          </a:prstGeom>
          <a:solidFill>
            <a:srgbClr val="DE83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ED716C-E4EF-AA43-837C-7CAB5C64F6A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586546" y="1259130"/>
            <a:ext cx="168968" cy="1623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1620B1-2EF9-354C-864A-EFA89B28208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803671" y="2945314"/>
            <a:ext cx="150510" cy="1446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01A515-9A27-9B49-80AE-874CFF3137A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211872" y="2613152"/>
            <a:ext cx="355311" cy="3414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BBC130-6726-5B43-80B5-746E912772D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736854" y="1503775"/>
            <a:ext cx="242162" cy="2327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AAD8FA-C1C2-704A-9997-70A0D0CE438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506066" y="3049014"/>
            <a:ext cx="150511" cy="144640"/>
          </a:xfrm>
          <a:prstGeom prst="rect">
            <a:avLst/>
          </a:prstGeom>
          <a:solidFill>
            <a:srgbClr val="FDF0CA"/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0BB615-BC2E-8F44-A438-AC27A924438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 rot="18248875">
            <a:off x="6248266" y="1075170"/>
            <a:ext cx="305713" cy="2937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9D3265D-41B5-4D83-9AB0-0D0826975A5B}"/>
              </a:ext>
            </a:extLst>
          </p:cNvPr>
          <p:cNvSpPr/>
          <p:nvPr/>
        </p:nvSpPr>
        <p:spPr>
          <a:xfrm>
            <a:off x="480980" y="481350"/>
            <a:ext cx="941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Baby Trivia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5D0F871-3FA6-4DBD-A828-CC4D3E1F0073}"/>
              </a:ext>
            </a:extLst>
          </p:cNvPr>
          <p:cNvSpPr/>
          <p:nvPr/>
        </p:nvSpPr>
        <p:spPr>
          <a:xfrm>
            <a:off x="10270510" y="5474353"/>
            <a:ext cx="1209124" cy="1209124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B11E102-97C6-4BF6-BC98-8DB0A66EC77F}"/>
              </a:ext>
            </a:extLst>
          </p:cNvPr>
          <p:cNvGrpSpPr/>
          <p:nvPr/>
        </p:nvGrpSpPr>
        <p:grpSpPr>
          <a:xfrm>
            <a:off x="10645459" y="5816527"/>
            <a:ext cx="722195" cy="618931"/>
            <a:chOff x="10645459" y="5816527"/>
            <a:chExt cx="722195" cy="61893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6DF11C2-EE48-44AD-A484-F6017AE3B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645459" y="5816527"/>
              <a:ext cx="707350" cy="618931"/>
            </a:xfrm>
            <a:prstGeom prst="rect">
              <a:avLst/>
            </a:prstGeom>
          </p:spPr>
        </p:pic>
        <p:sp>
          <p:nvSpPr>
            <p:cNvPr id="17" name="Title 1">
              <a:extLst>
                <a:ext uri="{FF2B5EF4-FFF2-40B4-BE49-F238E27FC236}">
                  <a16:creationId xmlns:a16="http://schemas.microsoft.com/office/drawing/2014/main" id="{BEB9C414-8082-423A-890E-030752449E3F}"/>
                </a:ext>
              </a:extLst>
            </p:cNvPr>
            <p:cNvSpPr txBox="1">
              <a:spLocks/>
            </p:cNvSpPr>
            <p:nvPr/>
          </p:nvSpPr>
          <p:spPr>
            <a:xfrm>
              <a:off x="10645459" y="5853851"/>
              <a:ext cx="722195" cy="581607"/>
            </a:xfrm>
            <a:prstGeom prst="rect">
              <a:avLst/>
            </a:prstGeom>
            <a:noFill/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rgbClr val="25346A"/>
                  </a:solidFill>
                  <a:latin typeface="Quatro Slab" panose="02000503030000020004" pitchFamily="2" charset="77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2272240"/>
      </p:ext>
    </p:extLst>
  </p:cSld>
  <p:clrMapOvr>
    <a:masterClrMapping/>
  </p:clrMapOvr>
  <p:transition spd="slow" advTm="2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3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58E37DB0-03FD-0B4B-93A8-BDA984BFE63C}"/>
              </a:ext>
            </a:extLst>
          </p:cNvPr>
          <p:cNvSpPr/>
          <p:nvPr/>
        </p:nvSpPr>
        <p:spPr>
          <a:xfrm>
            <a:off x="3822682" y="3062328"/>
            <a:ext cx="5609446" cy="256988"/>
          </a:xfrm>
          <a:prstGeom prst="roundRect">
            <a:avLst/>
          </a:prstGeom>
          <a:solidFill>
            <a:srgbClr val="002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8984064C-0531-C844-84B1-683A25763599}"/>
              </a:ext>
            </a:extLst>
          </p:cNvPr>
          <p:cNvSpPr/>
          <p:nvPr/>
        </p:nvSpPr>
        <p:spPr>
          <a:xfrm>
            <a:off x="3822681" y="3411767"/>
            <a:ext cx="5609447" cy="256988"/>
          </a:xfrm>
          <a:prstGeom prst="roundRect">
            <a:avLst/>
          </a:prstGeom>
          <a:solidFill>
            <a:srgbClr val="F35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384BFC03-C715-C746-8732-15CD2470EBBD}"/>
              </a:ext>
            </a:extLst>
          </p:cNvPr>
          <p:cNvSpPr/>
          <p:nvPr/>
        </p:nvSpPr>
        <p:spPr>
          <a:xfrm>
            <a:off x="3822682" y="3764160"/>
            <a:ext cx="5609448" cy="243366"/>
          </a:xfrm>
          <a:prstGeom prst="roundRect">
            <a:avLst/>
          </a:prstGeom>
          <a:solidFill>
            <a:srgbClr val="FFA0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A9EFD8E7-A658-D14F-89DE-136FA34D39FB}"/>
              </a:ext>
            </a:extLst>
          </p:cNvPr>
          <p:cNvSpPr/>
          <p:nvPr/>
        </p:nvSpPr>
        <p:spPr>
          <a:xfrm>
            <a:off x="3822682" y="4104086"/>
            <a:ext cx="5609450" cy="252977"/>
          </a:xfrm>
          <a:prstGeom prst="roundRect">
            <a:avLst/>
          </a:prstGeom>
          <a:solidFill>
            <a:srgbClr val="CF3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E09F89AB-66F8-674A-B7A0-7FA1C9776013}"/>
              </a:ext>
            </a:extLst>
          </p:cNvPr>
          <p:cNvSpPr/>
          <p:nvPr/>
        </p:nvSpPr>
        <p:spPr>
          <a:xfrm>
            <a:off x="3822681" y="4433459"/>
            <a:ext cx="5609449" cy="256988"/>
          </a:xfrm>
          <a:prstGeom prst="roundRect">
            <a:avLst/>
          </a:prstGeom>
          <a:solidFill>
            <a:srgbClr val="FF9D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12BA91D1-7A1A-9447-8E0B-160C455C8A55}"/>
              </a:ext>
            </a:extLst>
          </p:cNvPr>
          <p:cNvSpPr/>
          <p:nvPr/>
        </p:nvSpPr>
        <p:spPr>
          <a:xfrm>
            <a:off x="3822682" y="4767715"/>
            <a:ext cx="5609448" cy="256988"/>
          </a:xfrm>
          <a:prstGeom prst="roundRect">
            <a:avLst/>
          </a:prstGeom>
          <a:solidFill>
            <a:srgbClr val="FE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9CC36EA-B623-9C46-956A-D69CB5649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1476" y="1695825"/>
            <a:ext cx="8598724" cy="1325563"/>
          </a:xfrm>
          <a:noFill/>
        </p:spPr>
        <p:txBody>
          <a:bodyPr/>
          <a:lstStyle/>
          <a:p>
            <a:r>
              <a:rPr lang="en-US" dirty="0" err="1">
                <a:solidFill>
                  <a:srgbClr val="00257A"/>
                </a:solidFill>
                <a:cs typeface="Calibri"/>
              </a:rPr>
              <a:t>Respuestas</a:t>
            </a:r>
            <a:endParaRPr lang="en-US" dirty="0">
              <a:solidFill>
                <a:srgbClr val="00257A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F645198-B7F0-0B42-8FA3-637BDA3330E7}"/>
              </a:ext>
            </a:extLst>
          </p:cNvPr>
          <p:cNvSpPr txBox="1"/>
          <p:nvPr/>
        </p:nvSpPr>
        <p:spPr>
          <a:xfrm>
            <a:off x="3814483" y="3062328"/>
            <a:ext cx="4018523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Francisco </a:t>
            </a:r>
            <a:r>
              <a:rPr lang="en-US" sz="10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Gabilondo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Soler Cri-Cri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6376F6C-AFA0-274C-8962-B62320D9F410}"/>
              </a:ext>
            </a:extLst>
          </p:cNvPr>
          <p:cNvSpPr txBox="1"/>
          <p:nvPr/>
        </p:nvSpPr>
        <p:spPr>
          <a:xfrm>
            <a:off x="3814483" y="3417151"/>
            <a:ext cx="4018523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 indent="-228600">
              <a:buFont typeface="+mj-lt"/>
              <a:buAutoNum type="arabicPeriod" startAt="2"/>
            </a:pPr>
            <a:r>
              <a:rPr lang="en-US" sz="100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(D) 175 Pasos</a:t>
            </a:r>
            <a:endParaRPr lang="en-US" sz="100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F5487AD-20E2-884E-BF6F-A9094EC346AA}"/>
              </a:ext>
            </a:extLst>
          </p:cNvPr>
          <p:cNvSpPr txBox="1"/>
          <p:nvPr/>
        </p:nvSpPr>
        <p:spPr>
          <a:xfrm>
            <a:off x="3814483" y="4100074"/>
            <a:ext cx="5617648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4.  </a:t>
            </a:r>
            <a:r>
              <a:rPr lang="es-MX" sz="900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Después del primer año. </a:t>
            </a:r>
            <a:endParaRPr lang="es-MX" sz="90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7F14C7D-D593-9B48-AF6F-36FFF479BE9E}"/>
              </a:ext>
            </a:extLst>
          </p:cNvPr>
          <p:cNvSpPr txBox="1"/>
          <p:nvPr/>
        </p:nvSpPr>
        <p:spPr>
          <a:xfrm>
            <a:off x="3805320" y="3761305"/>
            <a:ext cx="4032670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 indent="-228600">
              <a:buFont typeface="+mj-lt"/>
              <a:buAutoNum type="arabicPeriod" startAt="3"/>
            </a:pP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6 meses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795C641-EB0B-DD4D-A8E1-422561BEEDA2}"/>
              </a:ext>
            </a:extLst>
          </p:cNvPr>
          <p:cNvSpPr txBox="1"/>
          <p:nvPr/>
        </p:nvSpPr>
        <p:spPr>
          <a:xfrm>
            <a:off x="3822682" y="4438843"/>
            <a:ext cx="4032670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 indent="-228600">
              <a:buFont typeface="+mj-lt"/>
              <a:buAutoNum type="arabicPeriod" startAt="5"/>
            </a:pPr>
            <a:r>
              <a:rPr lang="en-US" sz="100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(D) 12 dientes</a:t>
            </a:r>
            <a:endParaRPr lang="en-US" sz="100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2F18F7D-EF94-8B47-B01F-645F083C79D4}"/>
              </a:ext>
            </a:extLst>
          </p:cNvPr>
          <p:cNvSpPr txBox="1"/>
          <p:nvPr/>
        </p:nvSpPr>
        <p:spPr>
          <a:xfrm>
            <a:off x="3805320" y="4778483"/>
            <a:ext cx="4032670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 indent="-228600">
              <a:buFont typeface="+mj-lt"/>
              <a:buAutoNum type="arabicPeriod" startAt="6"/>
            </a:pPr>
            <a:r>
              <a:rPr lang="en-US" sz="100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Tragar y respirar al mismo tiempo</a:t>
            </a:r>
            <a:endParaRPr lang="en-US" sz="100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F6553E1-6B72-DE42-B75B-675E0EAA7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593014">
            <a:off x="7772276" y="2375035"/>
            <a:ext cx="435867" cy="38743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D9FB104-5403-6C4E-8508-19EA8BDA1F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194613">
            <a:off x="4149078" y="1777534"/>
            <a:ext cx="288603" cy="529106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ADC2EAD2-5E9E-AB4F-813B-BEDA7C1B6C63}"/>
              </a:ext>
            </a:extLst>
          </p:cNvPr>
          <p:cNvGrpSpPr/>
          <p:nvPr/>
        </p:nvGrpSpPr>
        <p:grpSpPr>
          <a:xfrm>
            <a:off x="10645459" y="5816527"/>
            <a:ext cx="722195" cy="618931"/>
            <a:chOff x="10645459" y="5816527"/>
            <a:chExt cx="722195" cy="618931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EFFBBA14-000E-C646-8679-556B6D27E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45459" y="5816527"/>
              <a:ext cx="707350" cy="618931"/>
            </a:xfrm>
            <a:prstGeom prst="rect">
              <a:avLst/>
            </a:prstGeom>
          </p:spPr>
        </p:pic>
        <p:sp>
          <p:nvSpPr>
            <p:cNvPr id="55" name="Title 1">
              <a:extLst>
                <a:ext uri="{FF2B5EF4-FFF2-40B4-BE49-F238E27FC236}">
                  <a16:creationId xmlns:a16="http://schemas.microsoft.com/office/drawing/2014/main" id="{D60793CF-752D-9146-80E9-0188CEFA6C56}"/>
                </a:ext>
              </a:extLst>
            </p:cNvPr>
            <p:cNvSpPr txBox="1">
              <a:spLocks/>
            </p:cNvSpPr>
            <p:nvPr/>
          </p:nvSpPr>
          <p:spPr>
            <a:xfrm>
              <a:off x="10645459" y="5853851"/>
              <a:ext cx="722195" cy="581607"/>
            </a:xfrm>
            <a:prstGeom prst="rect">
              <a:avLst/>
            </a:prstGeom>
            <a:noFill/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rgbClr val="25346A"/>
                  </a:solidFill>
                  <a:latin typeface="Quatro Slab" panose="02000503030000020004" pitchFamily="2" charset="77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</a:p>
          </p:txBody>
        </p:sp>
      </p:grpSp>
      <p:pic>
        <p:nvPicPr>
          <p:cNvPr id="56" name="Picture 55" descr="A picture containing light&#10;&#10;Description automatically generated">
            <a:extLst>
              <a:ext uri="{FF2B5EF4-FFF2-40B4-BE49-F238E27FC236}">
                <a16:creationId xmlns:a16="http://schemas.microsoft.com/office/drawing/2014/main" id="{EF9A47B8-A315-D549-8FBC-F1180C5A393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866" t="44366" r="50329" b="17486"/>
          <a:stretch/>
        </p:blipFill>
        <p:spPr>
          <a:xfrm>
            <a:off x="0" y="2977868"/>
            <a:ext cx="2181184" cy="2616199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CDF8EA1F-13BA-6747-883E-EAF547AB11A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 rot="1595526">
            <a:off x="2341145" y="5651596"/>
            <a:ext cx="265834" cy="255466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3FE778D2-CF10-A44D-87EB-77628F9DFE2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427779" y="5280888"/>
            <a:ext cx="272560" cy="261929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DE4E959A-C758-C74D-BA16-F7EF1441FCE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 rot="9900000">
            <a:off x="2071630" y="5124499"/>
            <a:ext cx="308299" cy="29627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8315F19-D71B-4B2B-B785-0B42252A74F4}"/>
              </a:ext>
            </a:extLst>
          </p:cNvPr>
          <p:cNvSpPr/>
          <p:nvPr/>
        </p:nvSpPr>
        <p:spPr>
          <a:xfrm>
            <a:off x="480980" y="481350"/>
            <a:ext cx="941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Baby Trivia</a:t>
            </a:r>
          </a:p>
        </p:txBody>
      </p:sp>
    </p:spTree>
    <p:extLst>
      <p:ext uri="{BB962C8B-B14F-4D97-AF65-F5344CB8AC3E}">
        <p14:creationId xmlns:p14="http://schemas.microsoft.com/office/powerpoint/2010/main" val="318720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apsplat_cartoon_musical_expression_mallets_happy_carefree_001_4794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211E57A-ED22-4E47-AEC1-22ECCACFE6A6}"/>
              </a:ext>
            </a:extLst>
          </p:cNvPr>
          <p:cNvSpPr/>
          <p:nvPr/>
        </p:nvSpPr>
        <p:spPr>
          <a:xfrm>
            <a:off x="3313216" y="4256499"/>
            <a:ext cx="5569527" cy="369332"/>
          </a:xfrm>
          <a:prstGeom prst="roundRect">
            <a:avLst/>
          </a:prstGeom>
          <a:solidFill>
            <a:srgbClr val="002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8EE8532-EEF5-DB41-9FD1-716276F00BF7}"/>
              </a:ext>
            </a:extLst>
          </p:cNvPr>
          <p:cNvSpPr/>
          <p:nvPr/>
        </p:nvSpPr>
        <p:spPr>
          <a:xfrm>
            <a:off x="3313216" y="4719486"/>
            <a:ext cx="5569527" cy="369332"/>
          </a:xfrm>
          <a:prstGeom prst="roundRect">
            <a:avLst/>
          </a:prstGeom>
          <a:solidFill>
            <a:srgbClr val="00A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50E73DD-07B9-9645-9279-B808A0BFBAEB}"/>
              </a:ext>
            </a:extLst>
          </p:cNvPr>
          <p:cNvSpPr/>
          <p:nvPr/>
        </p:nvSpPr>
        <p:spPr>
          <a:xfrm>
            <a:off x="3313216" y="5169713"/>
            <a:ext cx="5569527" cy="369332"/>
          </a:xfrm>
          <a:prstGeom prst="roundRect">
            <a:avLst/>
          </a:prstGeom>
          <a:solidFill>
            <a:srgbClr val="F35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0F3A33F2-CB03-AB4A-A0DF-2EB495566ACA}"/>
              </a:ext>
            </a:extLst>
          </p:cNvPr>
          <p:cNvSpPr/>
          <p:nvPr/>
        </p:nvSpPr>
        <p:spPr>
          <a:xfrm>
            <a:off x="3313216" y="5619940"/>
            <a:ext cx="5569527" cy="369332"/>
          </a:xfrm>
          <a:prstGeom prst="roundRect">
            <a:avLst/>
          </a:prstGeom>
          <a:solidFill>
            <a:srgbClr val="CF3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101C87-902A-844E-B3EE-0BBB31663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40" y="1477250"/>
            <a:ext cx="1536595" cy="13445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BFA4D3-1D6E-154D-9B3A-FC71A29A6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450079"/>
            <a:ext cx="10515600" cy="976127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¿</a:t>
            </a:r>
            <a:r>
              <a:rPr lang="en-US" sz="2400" dirty="0" err="1">
                <a:solidFill>
                  <a:srgbClr val="00257A"/>
                </a:solidFill>
                <a:latin typeface="Arial"/>
                <a:cs typeface="Calibri"/>
              </a:rPr>
              <a:t>Cuántos</a:t>
            </a:r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 </a:t>
            </a:r>
            <a:r>
              <a:rPr lang="en-US" sz="2400" dirty="0" err="1">
                <a:solidFill>
                  <a:srgbClr val="00257A"/>
                </a:solidFill>
                <a:latin typeface="Arial"/>
                <a:cs typeface="Calibri"/>
              </a:rPr>
              <a:t>pañales</a:t>
            </a:r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 </a:t>
            </a:r>
            <a:r>
              <a:rPr lang="en-US" sz="2400" dirty="0" err="1">
                <a:solidFill>
                  <a:srgbClr val="00257A"/>
                </a:solidFill>
                <a:latin typeface="Arial"/>
                <a:cs typeface="Calibri"/>
              </a:rPr>
              <a:t>usará</a:t>
            </a:r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 un </a:t>
            </a:r>
            <a:r>
              <a:rPr lang="en-US" sz="2400" dirty="0" err="1">
                <a:solidFill>
                  <a:srgbClr val="00257A"/>
                </a:solidFill>
                <a:latin typeface="Arial"/>
                <a:cs typeface="Calibri"/>
              </a:rPr>
              <a:t>bebé</a:t>
            </a:r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 </a:t>
            </a:r>
            <a:r>
              <a:rPr lang="en-US" sz="2400" dirty="0" err="1">
                <a:solidFill>
                  <a:srgbClr val="00257A"/>
                </a:solidFill>
                <a:latin typeface="Arial"/>
                <a:cs typeface="Calibri"/>
              </a:rPr>
              <a:t>desde</a:t>
            </a:r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 que </a:t>
            </a:r>
            <a:r>
              <a:rPr lang="en-US" sz="2400" dirty="0" err="1">
                <a:solidFill>
                  <a:srgbClr val="00257A"/>
                </a:solidFill>
                <a:latin typeface="Arial"/>
                <a:cs typeface="Calibri"/>
              </a:rPr>
              <a:t>nace</a:t>
            </a:r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 hasta que </a:t>
            </a:r>
            <a:r>
              <a:rPr lang="en-US" sz="2400" dirty="0" err="1">
                <a:solidFill>
                  <a:srgbClr val="00257A"/>
                </a:solidFill>
                <a:latin typeface="Arial"/>
                <a:cs typeface="Calibri"/>
              </a:rPr>
              <a:t>aprende</a:t>
            </a:r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 a </a:t>
            </a:r>
            <a:r>
              <a:rPr lang="en-US" sz="2400" dirty="0" err="1">
                <a:solidFill>
                  <a:srgbClr val="00257A"/>
                </a:solidFill>
                <a:latin typeface="Arial"/>
                <a:cs typeface="Calibri"/>
              </a:rPr>
              <a:t>ir</a:t>
            </a:r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 al </a:t>
            </a:r>
            <a:r>
              <a:rPr lang="en-US" sz="2400" dirty="0" err="1">
                <a:solidFill>
                  <a:srgbClr val="00257A"/>
                </a:solidFill>
                <a:latin typeface="Arial"/>
                <a:cs typeface="Calibri"/>
              </a:rPr>
              <a:t>baño</a:t>
            </a:r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B463729-B37B-0842-B675-66D77E5A22BF}"/>
              </a:ext>
            </a:extLst>
          </p:cNvPr>
          <p:cNvSpPr/>
          <p:nvPr/>
        </p:nvSpPr>
        <p:spPr>
          <a:xfrm>
            <a:off x="5777122" y="1836994"/>
            <a:ext cx="625033" cy="625033"/>
          </a:xfrm>
          <a:prstGeom prst="ellipse">
            <a:avLst/>
          </a:prstGeom>
          <a:solidFill>
            <a:srgbClr val="DE83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E754EB-15AB-154C-8E70-4A2B138CE395}"/>
              </a:ext>
            </a:extLst>
          </p:cNvPr>
          <p:cNvSpPr txBox="1"/>
          <p:nvPr/>
        </p:nvSpPr>
        <p:spPr>
          <a:xfrm>
            <a:off x="3315090" y="4279443"/>
            <a:ext cx="5561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A. 2000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9DD9E9-9679-FA41-AA33-3FE454F8EF0D}"/>
              </a:ext>
            </a:extLst>
          </p:cNvPr>
          <p:cNvSpPr txBox="1"/>
          <p:nvPr/>
        </p:nvSpPr>
        <p:spPr>
          <a:xfrm>
            <a:off x="3315090" y="4742430"/>
            <a:ext cx="5561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B. 4000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194A68-48C4-A041-A214-529A01C9F3E2}"/>
              </a:ext>
            </a:extLst>
          </p:cNvPr>
          <p:cNvSpPr txBox="1"/>
          <p:nvPr/>
        </p:nvSpPr>
        <p:spPr>
          <a:xfrm>
            <a:off x="3315090" y="5182473"/>
            <a:ext cx="5561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C. 8500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9F3E16-C714-604B-9DAF-1B478A865A9A}"/>
              </a:ext>
            </a:extLst>
          </p:cNvPr>
          <p:cNvSpPr txBox="1"/>
          <p:nvPr/>
        </p:nvSpPr>
        <p:spPr>
          <a:xfrm>
            <a:off x="3315090" y="5624866"/>
            <a:ext cx="5561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D. 6000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11AF34-5327-E34D-BD3F-B0906264B11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586546" y="1259130"/>
            <a:ext cx="168968" cy="1623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D33A26-90FE-3B4F-8D2C-6DCB1DCB7E1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803671" y="2945314"/>
            <a:ext cx="150510" cy="1446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FC00DE-D41E-7B4D-9826-2E54FE723EA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211872" y="2613152"/>
            <a:ext cx="355311" cy="3414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913BE4-FE83-BE44-A258-5A24D7C8717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736854" y="1503775"/>
            <a:ext cx="242162" cy="2327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19968C-5DE2-AE45-A1AD-3656B28D952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506066" y="3049014"/>
            <a:ext cx="150511" cy="144640"/>
          </a:xfrm>
          <a:prstGeom prst="rect">
            <a:avLst/>
          </a:prstGeom>
          <a:solidFill>
            <a:srgbClr val="FDF0CA"/>
          </a:solidFill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348691-A23C-FD46-B9F6-B125C489800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 rot="18248875">
            <a:off x="6248266" y="1075170"/>
            <a:ext cx="305713" cy="2937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16034AD-22B8-460C-BBEC-786A50836D5C}"/>
              </a:ext>
            </a:extLst>
          </p:cNvPr>
          <p:cNvSpPr/>
          <p:nvPr/>
        </p:nvSpPr>
        <p:spPr>
          <a:xfrm>
            <a:off x="480980" y="481350"/>
            <a:ext cx="941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Baby Trivia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C5DC3C6-D739-49D1-BEEC-2699E851F5A4}"/>
              </a:ext>
            </a:extLst>
          </p:cNvPr>
          <p:cNvSpPr/>
          <p:nvPr/>
        </p:nvSpPr>
        <p:spPr>
          <a:xfrm>
            <a:off x="10270510" y="5474353"/>
            <a:ext cx="1209124" cy="1209124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6E035E1-987E-4B41-8CF6-CB4F19C0BC97}"/>
              </a:ext>
            </a:extLst>
          </p:cNvPr>
          <p:cNvGrpSpPr/>
          <p:nvPr/>
        </p:nvGrpSpPr>
        <p:grpSpPr>
          <a:xfrm>
            <a:off x="10645459" y="5816527"/>
            <a:ext cx="722195" cy="618931"/>
            <a:chOff x="10645459" y="5816527"/>
            <a:chExt cx="722195" cy="61893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2141D03-D5CF-4EF7-A725-A7FD0D529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645459" y="5816527"/>
              <a:ext cx="707350" cy="618931"/>
            </a:xfrm>
            <a:prstGeom prst="rect">
              <a:avLst/>
            </a:prstGeom>
          </p:spPr>
        </p:pic>
        <p:sp>
          <p:nvSpPr>
            <p:cNvPr id="25" name="Title 1">
              <a:extLst>
                <a:ext uri="{FF2B5EF4-FFF2-40B4-BE49-F238E27FC236}">
                  <a16:creationId xmlns:a16="http://schemas.microsoft.com/office/drawing/2014/main" id="{D48FB8D0-A68B-4158-AEF5-04808634EE4A}"/>
                </a:ext>
              </a:extLst>
            </p:cNvPr>
            <p:cNvSpPr txBox="1">
              <a:spLocks/>
            </p:cNvSpPr>
            <p:nvPr/>
          </p:nvSpPr>
          <p:spPr>
            <a:xfrm>
              <a:off x="10645459" y="5853851"/>
              <a:ext cx="722195" cy="581607"/>
            </a:xfrm>
            <a:prstGeom prst="rect">
              <a:avLst/>
            </a:prstGeom>
            <a:noFill/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rgbClr val="25346A"/>
                  </a:solidFill>
                  <a:latin typeface="Quatro Slab" panose="02000503030000020004" pitchFamily="2" charset="77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9383339"/>
      </p:ext>
    </p:extLst>
  </p:cSld>
  <p:clrMapOvr>
    <a:masterClrMapping/>
  </p:clrMapOvr>
  <p:transition spd="slow" advTm="2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2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4AEBCC-8F79-3841-B13D-C3487037F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40" y="1477250"/>
            <a:ext cx="1536595" cy="1344520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E324841-0112-174A-A0EE-D15417EE21F6}"/>
              </a:ext>
            </a:extLst>
          </p:cNvPr>
          <p:cNvSpPr/>
          <p:nvPr/>
        </p:nvSpPr>
        <p:spPr>
          <a:xfrm>
            <a:off x="3313216" y="4751871"/>
            <a:ext cx="5569527" cy="369332"/>
          </a:xfrm>
          <a:prstGeom prst="roundRect">
            <a:avLst/>
          </a:prstGeom>
          <a:solidFill>
            <a:srgbClr val="CF3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BFA4D3-1D6E-154D-9B3A-FC71A29A6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441070"/>
            <a:ext cx="10515600" cy="1619489"/>
          </a:xfrm>
        </p:spPr>
        <p:txBody>
          <a:bodyPr anchor="t">
            <a:noAutofit/>
          </a:bodyPr>
          <a:lstStyle/>
          <a:p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¿</a:t>
            </a:r>
            <a:r>
              <a:rPr lang="en-US" sz="2400" dirty="0" err="1">
                <a:solidFill>
                  <a:srgbClr val="00257A"/>
                </a:solidFill>
                <a:latin typeface="Arial"/>
                <a:cs typeface="Calibri"/>
              </a:rPr>
              <a:t>Cuál</a:t>
            </a:r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 es el </a:t>
            </a:r>
            <a:r>
              <a:rPr lang="en-US" sz="2400" dirty="0" err="1">
                <a:solidFill>
                  <a:srgbClr val="00257A"/>
                </a:solidFill>
                <a:latin typeface="Arial"/>
                <a:cs typeface="Calibri"/>
              </a:rPr>
              <a:t>nombre</a:t>
            </a:r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 del </a:t>
            </a:r>
            <a:r>
              <a:rPr lang="en-US" sz="2400" dirty="0" err="1">
                <a:solidFill>
                  <a:srgbClr val="00257A"/>
                </a:solidFill>
                <a:latin typeface="Arial"/>
                <a:cs typeface="Calibri"/>
              </a:rPr>
              <a:t>escritor</a:t>
            </a:r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 </a:t>
            </a:r>
            <a:r>
              <a:rPr lang="en-US" sz="2400" dirty="0" err="1">
                <a:solidFill>
                  <a:srgbClr val="00257A"/>
                </a:solidFill>
                <a:latin typeface="Arial"/>
                <a:cs typeface="Calibri"/>
              </a:rPr>
              <a:t>infantil</a:t>
            </a:r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, </a:t>
            </a:r>
            <a:r>
              <a:rPr lang="en-US" sz="2400" dirty="0" err="1">
                <a:solidFill>
                  <a:srgbClr val="00257A"/>
                </a:solidFill>
                <a:latin typeface="Arial"/>
                <a:cs typeface="Calibri"/>
              </a:rPr>
              <a:t>creador</a:t>
            </a:r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 del Grinch y el Lorax, entre </a:t>
            </a:r>
            <a:r>
              <a:rPr lang="en-US" sz="2400" dirty="0" err="1">
                <a:solidFill>
                  <a:srgbClr val="00257A"/>
                </a:solidFill>
                <a:latin typeface="Arial"/>
                <a:cs typeface="Calibri"/>
              </a:rPr>
              <a:t>otros</a:t>
            </a:r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 </a:t>
            </a:r>
            <a:r>
              <a:rPr lang="en-US" sz="2400" dirty="0" err="1">
                <a:solidFill>
                  <a:srgbClr val="00257A"/>
                </a:solidFill>
                <a:latin typeface="Arial"/>
                <a:cs typeface="Calibri"/>
              </a:rPr>
              <a:t>personajes</a:t>
            </a:r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; con </a:t>
            </a:r>
            <a:r>
              <a:rPr lang="en-US" sz="2400" dirty="0" err="1">
                <a:solidFill>
                  <a:srgbClr val="00257A"/>
                </a:solidFill>
                <a:latin typeface="Arial"/>
                <a:cs typeface="Calibri"/>
              </a:rPr>
              <a:t>traducciones</a:t>
            </a:r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 a 20 </a:t>
            </a:r>
            <a:r>
              <a:rPr lang="en-US" sz="2400" dirty="0" err="1">
                <a:solidFill>
                  <a:srgbClr val="00257A"/>
                </a:solidFill>
                <a:latin typeface="Arial"/>
                <a:cs typeface="Calibri"/>
              </a:rPr>
              <a:t>idiomas</a:t>
            </a:r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561E2B7-A2B0-D64C-8627-4E7BC8643528}"/>
              </a:ext>
            </a:extLst>
          </p:cNvPr>
          <p:cNvSpPr/>
          <p:nvPr/>
        </p:nvSpPr>
        <p:spPr>
          <a:xfrm>
            <a:off x="5777122" y="1836994"/>
            <a:ext cx="625033" cy="625033"/>
          </a:xfrm>
          <a:prstGeom prst="ellipse">
            <a:avLst/>
          </a:prstGeom>
          <a:solidFill>
            <a:srgbClr val="DE83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29BC55-A7C4-6F4A-9118-08AF4DC0702A}"/>
              </a:ext>
            </a:extLst>
          </p:cNvPr>
          <p:cNvSpPr txBox="1"/>
          <p:nvPr/>
        </p:nvSpPr>
        <p:spPr>
          <a:xfrm>
            <a:off x="2635031" y="4751871"/>
            <a:ext cx="6909214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/>
                <a:ea typeface="Open Sans"/>
                <a:cs typeface="Arial"/>
              </a:rPr>
              <a:t>(Punto extra </a:t>
            </a:r>
            <a:r>
              <a:rPr lang="en-US" sz="1600" dirty="0" err="1">
                <a:solidFill>
                  <a:schemeClr val="bg1"/>
                </a:solidFill>
                <a:latin typeface="Arial"/>
                <a:ea typeface="Open Sans"/>
                <a:cs typeface="Arial"/>
              </a:rPr>
              <a:t>si</a:t>
            </a:r>
            <a:r>
              <a:rPr lang="en-US" sz="1600" dirty="0">
                <a:solidFill>
                  <a:schemeClr val="bg1"/>
                </a:solidFill>
                <a:latin typeface="Arial"/>
                <a:ea typeface="Open Sans"/>
                <a:cs typeface="Arial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/>
                <a:ea typeface="Open Sans"/>
                <a:cs typeface="Arial"/>
              </a:rPr>
              <a:t>te</a:t>
            </a:r>
            <a:r>
              <a:rPr lang="en-US" sz="1600" dirty="0">
                <a:solidFill>
                  <a:schemeClr val="bg1"/>
                </a:solidFill>
                <a:latin typeface="Arial"/>
                <a:ea typeface="Open Sans"/>
                <a:cs typeface="Arial"/>
              </a:rPr>
              <a:t> sabes el </a:t>
            </a:r>
            <a:r>
              <a:rPr lang="en-US" sz="1600" dirty="0" err="1">
                <a:solidFill>
                  <a:schemeClr val="bg1"/>
                </a:solidFill>
                <a:latin typeface="Arial"/>
                <a:ea typeface="Open Sans"/>
                <a:cs typeface="Arial"/>
              </a:rPr>
              <a:t>nombre</a:t>
            </a:r>
            <a:r>
              <a:rPr lang="en-US" sz="1600" dirty="0">
                <a:solidFill>
                  <a:schemeClr val="bg1"/>
                </a:solidFill>
                <a:latin typeface="Arial"/>
                <a:ea typeface="Open Sans"/>
                <a:cs typeface="Arial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/>
                <a:ea typeface="Open Sans"/>
                <a:cs typeface="Arial"/>
              </a:rPr>
              <a:t>completo</a:t>
            </a:r>
            <a:r>
              <a:rPr lang="en-US" sz="1600" dirty="0">
                <a:solidFill>
                  <a:schemeClr val="bg1"/>
                </a:solidFill>
                <a:latin typeface="Arial"/>
                <a:ea typeface="Open Sans"/>
                <a:cs typeface="Arial"/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CBDE20-8D2C-4040-AB84-A40EF9EEC32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586546" y="1259130"/>
            <a:ext cx="168968" cy="1623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33C249-FCA7-4E41-A09F-5510F3B03DF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803671" y="2945314"/>
            <a:ext cx="150510" cy="1446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35A27F-3B85-7D4F-91A4-FFA258000E9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211872" y="2613152"/>
            <a:ext cx="355311" cy="3414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4575E8-95D6-2A4D-A3E1-7E8EAD65E1B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736854" y="1503775"/>
            <a:ext cx="242162" cy="2327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7CCEE9-C726-7B4E-9E4F-C30123BB2AC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506066" y="3049014"/>
            <a:ext cx="150511" cy="144640"/>
          </a:xfrm>
          <a:prstGeom prst="rect">
            <a:avLst/>
          </a:prstGeom>
          <a:solidFill>
            <a:srgbClr val="FDF0CA"/>
          </a:soli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CBEFC4-4607-0A44-A6F0-38DF2593602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 rot="18248875">
            <a:off x="6248266" y="1075170"/>
            <a:ext cx="305713" cy="2937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54E5135-2FC5-43AE-9DF1-A2AC6846A635}"/>
              </a:ext>
            </a:extLst>
          </p:cNvPr>
          <p:cNvSpPr/>
          <p:nvPr/>
        </p:nvSpPr>
        <p:spPr>
          <a:xfrm>
            <a:off x="480980" y="481350"/>
            <a:ext cx="941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Baby Trivia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5690AAD-8CD1-4731-935B-E08BC066BF8E}"/>
              </a:ext>
            </a:extLst>
          </p:cNvPr>
          <p:cNvSpPr/>
          <p:nvPr/>
        </p:nvSpPr>
        <p:spPr>
          <a:xfrm>
            <a:off x="10270510" y="5474353"/>
            <a:ext cx="1209124" cy="1209124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7A5C1C1-450F-46B1-9DB6-AEF5F11B5A03}"/>
              </a:ext>
            </a:extLst>
          </p:cNvPr>
          <p:cNvGrpSpPr/>
          <p:nvPr/>
        </p:nvGrpSpPr>
        <p:grpSpPr>
          <a:xfrm>
            <a:off x="10645459" y="5816527"/>
            <a:ext cx="722195" cy="618931"/>
            <a:chOff x="10645459" y="5816527"/>
            <a:chExt cx="722195" cy="61893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394F940-848F-4B07-86EB-FB3DB3642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645459" y="5816527"/>
              <a:ext cx="707350" cy="618931"/>
            </a:xfrm>
            <a:prstGeom prst="rect">
              <a:avLst/>
            </a:prstGeom>
          </p:spPr>
        </p:pic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47EBBB63-D911-4DE0-8E8D-7109BFBCC262}"/>
                </a:ext>
              </a:extLst>
            </p:cNvPr>
            <p:cNvSpPr txBox="1">
              <a:spLocks/>
            </p:cNvSpPr>
            <p:nvPr/>
          </p:nvSpPr>
          <p:spPr>
            <a:xfrm>
              <a:off x="10645459" y="5853851"/>
              <a:ext cx="722195" cy="581607"/>
            </a:xfrm>
            <a:prstGeom prst="rect">
              <a:avLst/>
            </a:prstGeom>
            <a:noFill/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rgbClr val="25346A"/>
                  </a:solidFill>
                  <a:latin typeface="Quatro Slab" panose="02000503030000020004" pitchFamily="2" charset="77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2134465"/>
      </p:ext>
    </p:extLst>
  </p:cSld>
  <p:clrMapOvr>
    <a:masterClrMapping/>
  </p:clrMapOvr>
  <p:transition spd="slow" advTm="2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6400832-39E7-F242-B468-B517ADC8F167}"/>
              </a:ext>
            </a:extLst>
          </p:cNvPr>
          <p:cNvSpPr/>
          <p:nvPr/>
        </p:nvSpPr>
        <p:spPr>
          <a:xfrm>
            <a:off x="3313216" y="4256499"/>
            <a:ext cx="5569527" cy="369332"/>
          </a:xfrm>
          <a:prstGeom prst="roundRect">
            <a:avLst/>
          </a:prstGeom>
          <a:solidFill>
            <a:srgbClr val="FF9D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659BA22-CC88-4743-8B09-56A8265141BA}"/>
              </a:ext>
            </a:extLst>
          </p:cNvPr>
          <p:cNvSpPr/>
          <p:nvPr/>
        </p:nvSpPr>
        <p:spPr>
          <a:xfrm>
            <a:off x="3313216" y="4719486"/>
            <a:ext cx="5569527" cy="369332"/>
          </a:xfrm>
          <a:prstGeom prst="roundRect">
            <a:avLst/>
          </a:prstGeom>
          <a:solidFill>
            <a:srgbClr val="00A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AA320D8-A621-894B-97F7-FDA86658B50D}"/>
              </a:ext>
            </a:extLst>
          </p:cNvPr>
          <p:cNvSpPr/>
          <p:nvPr/>
        </p:nvSpPr>
        <p:spPr>
          <a:xfrm>
            <a:off x="3313216" y="5169713"/>
            <a:ext cx="5569527" cy="369332"/>
          </a:xfrm>
          <a:prstGeom prst="roundRect">
            <a:avLst/>
          </a:prstGeom>
          <a:solidFill>
            <a:srgbClr val="CF3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6760C11-DF9D-9347-B764-B2F7273C02B9}"/>
              </a:ext>
            </a:extLst>
          </p:cNvPr>
          <p:cNvSpPr/>
          <p:nvPr/>
        </p:nvSpPr>
        <p:spPr>
          <a:xfrm>
            <a:off x="3313216" y="5619940"/>
            <a:ext cx="5569527" cy="369332"/>
          </a:xfrm>
          <a:prstGeom prst="roundRect">
            <a:avLst/>
          </a:prstGeom>
          <a:solidFill>
            <a:srgbClr val="FFA0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07FCA0-B7D0-CD4E-9FE3-23B579EBC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40" y="1477250"/>
            <a:ext cx="1536595" cy="13445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BFA4D3-1D6E-154D-9B3A-FC71A29A6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441069"/>
            <a:ext cx="10515600" cy="976127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¿</a:t>
            </a:r>
            <a:r>
              <a:rPr lang="en-US" sz="2400" dirty="0" err="1">
                <a:solidFill>
                  <a:srgbClr val="00257A"/>
                </a:solidFill>
                <a:latin typeface="Arial"/>
                <a:cs typeface="Calibri"/>
              </a:rPr>
              <a:t>Cuál</a:t>
            </a:r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 es el día </a:t>
            </a:r>
            <a:r>
              <a:rPr lang="en-US" sz="2400" dirty="0" err="1">
                <a:solidFill>
                  <a:srgbClr val="00257A"/>
                </a:solidFill>
                <a:latin typeface="Arial"/>
                <a:cs typeface="Calibri"/>
              </a:rPr>
              <a:t>más</a:t>
            </a:r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 popular </a:t>
            </a:r>
            <a:r>
              <a:rPr lang="en-US" sz="2400" dirty="0" err="1">
                <a:solidFill>
                  <a:srgbClr val="00257A"/>
                </a:solidFill>
                <a:latin typeface="Arial"/>
                <a:cs typeface="Calibri"/>
              </a:rPr>
              <a:t>en</a:t>
            </a:r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 </a:t>
            </a:r>
            <a:r>
              <a:rPr lang="en-US" sz="2400" dirty="0" err="1">
                <a:solidFill>
                  <a:srgbClr val="00257A"/>
                </a:solidFill>
                <a:latin typeface="Arial"/>
                <a:cs typeface="Calibri"/>
              </a:rPr>
              <a:t>qué</a:t>
            </a:r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 los </a:t>
            </a:r>
            <a:r>
              <a:rPr lang="en-US" sz="2400" dirty="0" err="1">
                <a:solidFill>
                  <a:srgbClr val="00257A"/>
                </a:solidFill>
                <a:latin typeface="Arial"/>
                <a:cs typeface="Calibri"/>
              </a:rPr>
              <a:t>bebés</a:t>
            </a:r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 </a:t>
            </a:r>
            <a:r>
              <a:rPr lang="en-US" sz="2400" dirty="0" err="1">
                <a:solidFill>
                  <a:srgbClr val="00257A"/>
                </a:solidFill>
                <a:latin typeface="Arial"/>
                <a:cs typeface="Calibri"/>
              </a:rPr>
              <a:t>deciden</a:t>
            </a:r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 </a:t>
            </a:r>
            <a:r>
              <a:rPr lang="en-US" sz="2400" dirty="0" err="1">
                <a:solidFill>
                  <a:srgbClr val="00257A"/>
                </a:solidFill>
                <a:latin typeface="Arial"/>
                <a:cs typeface="Calibri"/>
              </a:rPr>
              <a:t>nacer</a:t>
            </a:r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?</a:t>
            </a:r>
            <a:endParaRPr lang="en-US" sz="2400" dirty="0">
              <a:solidFill>
                <a:srgbClr val="00257A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F24E6EB-5DF9-9A4B-861F-B886D4A4F7DE}"/>
              </a:ext>
            </a:extLst>
          </p:cNvPr>
          <p:cNvSpPr/>
          <p:nvPr/>
        </p:nvSpPr>
        <p:spPr>
          <a:xfrm>
            <a:off x="5777122" y="1836994"/>
            <a:ext cx="625033" cy="625033"/>
          </a:xfrm>
          <a:prstGeom prst="ellipse">
            <a:avLst/>
          </a:prstGeom>
          <a:solidFill>
            <a:srgbClr val="DE83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8AFE62-ADC5-DE46-9353-E79BC6F34549}"/>
              </a:ext>
            </a:extLst>
          </p:cNvPr>
          <p:cNvSpPr txBox="1"/>
          <p:nvPr/>
        </p:nvSpPr>
        <p:spPr>
          <a:xfrm>
            <a:off x="3315090" y="4279443"/>
            <a:ext cx="556182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A. Domingo</a:t>
            </a:r>
            <a:endParaRPr lang="en-US" sz="160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4FFC1F-9ADE-5B44-A545-17F8ED783EFC}"/>
              </a:ext>
            </a:extLst>
          </p:cNvPr>
          <p:cNvSpPr txBox="1"/>
          <p:nvPr/>
        </p:nvSpPr>
        <p:spPr>
          <a:xfrm>
            <a:off x="3315090" y="4742430"/>
            <a:ext cx="556182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B. Jueves</a:t>
            </a:r>
            <a:endParaRPr lang="en-US" sz="160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4E37E2-E36E-404D-B338-5EF938FE6F3D}"/>
              </a:ext>
            </a:extLst>
          </p:cNvPr>
          <p:cNvSpPr txBox="1"/>
          <p:nvPr/>
        </p:nvSpPr>
        <p:spPr>
          <a:xfrm>
            <a:off x="3315090" y="5176220"/>
            <a:ext cx="556182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C. Lunes</a:t>
            </a:r>
            <a:endParaRPr lang="en-US" sz="160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0C6256-9C67-7D41-85B1-95CB7FE197F2}"/>
              </a:ext>
            </a:extLst>
          </p:cNvPr>
          <p:cNvSpPr txBox="1"/>
          <p:nvPr/>
        </p:nvSpPr>
        <p:spPr>
          <a:xfrm>
            <a:off x="3315090" y="5626447"/>
            <a:ext cx="556182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D. Martes</a:t>
            </a:r>
            <a:endParaRPr lang="en-US" sz="160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90E174-0251-3544-AABD-576D1A46A64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586546" y="1259130"/>
            <a:ext cx="168968" cy="1623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20D7DC-CCD2-B146-AD09-8C61EF4CFE2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803671" y="2945314"/>
            <a:ext cx="150510" cy="1446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B923B7-1069-3E41-BCCB-3AD247290CD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211872" y="2613152"/>
            <a:ext cx="355311" cy="3414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EDF7D2-0CF1-7446-904A-73FBD5A69E2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736854" y="1503775"/>
            <a:ext cx="242162" cy="2327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BF993D-9B6F-9644-AD44-E346DF3F96F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506066" y="3049014"/>
            <a:ext cx="150511" cy="144640"/>
          </a:xfrm>
          <a:prstGeom prst="rect">
            <a:avLst/>
          </a:prstGeom>
          <a:solidFill>
            <a:srgbClr val="FDF0CA"/>
          </a:solidFill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E4D486D-F5A6-E444-A79B-F671E1D5BCF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 rot="18248875">
            <a:off x="6248266" y="1075170"/>
            <a:ext cx="305713" cy="2937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7D92462-CD99-4C19-B270-87250580D1D6}"/>
              </a:ext>
            </a:extLst>
          </p:cNvPr>
          <p:cNvSpPr/>
          <p:nvPr/>
        </p:nvSpPr>
        <p:spPr>
          <a:xfrm>
            <a:off x="480980" y="481350"/>
            <a:ext cx="941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Baby Trivia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DD6F60C-0C31-4DAE-BD5A-D2B1102BB58B}"/>
              </a:ext>
            </a:extLst>
          </p:cNvPr>
          <p:cNvSpPr/>
          <p:nvPr/>
        </p:nvSpPr>
        <p:spPr>
          <a:xfrm>
            <a:off x="10270510" y="5474353"/>
            <a:ext cx="1209124" cy="1209124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37A7A0A-FA0F-4804-8A95-14EBC61AA19D}"/>
              </a:ext>
            </a:extLst>
          </p:cNvPr>
          <p:cNvGrpSpPr/>
          <p:nvPr/>
        </p:nvGrpSpPr>
        <p:grpSpPr>
          <a:xfrm>
            <a:off x="10645459" y="5816527"/>
            <a:ext cx="722195" cy="618931"/>
            <a:chOff x="10645459" y="5816527"/>
            <a:chExt cx="722195" cy="61893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95F83E0-6C80-4640-A0E7-E8D1D0DA49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645459" y="5816527"/>
              <a:ext cx="707350" cy="618931"/>
            </a:xfrm>
            <a:prstGeom prst="rect">
              <a:avLst/>
            </a:prstGeom>
          </p:spPr>
        </p:pic>
        <p:sp>
          <p:nvSpPr>
            <p:cNvPr id="25" name="Title 1">
              <a:extLst>
                <a:ext uri="{FF2B5EF4-FFF2-40B4-BE49-F238E27FC236}">
                  <a16:creationId xmlns:a16="http://schemas.microsoft.com/office/drawing/2014/main" id="{AF5CB25E-B19D-40A1-AA9B-620051AFFA3A}"/>
                </a:ext>
              </a:extLst>
            </p:cNvPr>
            <p:cNvSpPr txBox="1">
              <a:spLocks/>
            </p:cNvSpPr>
            <p:nvPr/>
          </p:nvSpPr>
          <p:spPr>
            <a:xfrm>
              <a:off x="10645459" y="5853851"/>
              <a:ext cx="722195" cy="581607"/>
            </a:xfrm>
            <a:prstGeom prst="rect">
              <a:avLst/>
            </a:prstGeom>
            <a:noFill/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rgbClr val="25346A"/>
                  </a:solidFill>
                  <a:latin typeface="Quatro Slab" panose="02000503030000020004" pitchFamily="2" charset="77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507893"/>
      </p:ext>
    </p:extLst>
  </p:cSld>
  <p:clrMapOvr>
    <a:masterClrMapping/>
  </p:clrMapOvr>
  <p:transition spd="slow" advTm="2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7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picture containing light&#10;&#10;Description automatically generated">
            <a:extLst>
              <a:ext uri="{FF2B5EF4-FFF2-40B4-BE49-F238E27FC236}">
                <a16:creationId xmlns:a16="http://schemas.microsoft.com/office/drawing/2014/main" id="{88B1D676-B033-9140-9526-E9560D6776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647" t="14513" r="17395" b="34877"/>
          <a:stretch/>
        </p:blipFill>
        <p:spPr>
          <a:xfrm>
            <a:off x="9520238" y="1132885"/>
            <a:ext cx="2671762" cy="3470864"/>
          </a:xfrm>
          <a:prstGeom prst="rect">
            <a:avLst/>
          </a:prstGeom>
        </p:spPr>
      </p:pic>
      <p:pic>
        <p:nvPicPr>
          <p:cNvPr id="34" name="Picture 33" descr="A picture containing light&#10;&#10;Description automatically generated">
            <a:extLst>
              <a:ext uri="{FF2B5EF4-FFF2-40B4-BE49-F238E27FC236}">
                <a16:creationId xmlns:a16="http://schemas.microsoft.com/office/drawing/2014/main" id="{D65E8023-DBA4-2B46-88A4-B142FC59EF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866" t="44366" r="47731" b="17486"/>
          <a:stretch/>
        </p:blipFill>
        <p:spPr>
          <a:xfrm>
            <a:off x="0" y="2977868"/>
            <a:ext cx="2359352" cy="2616199"/>
          </a:xfrm>
          <a:prstGeom prst="rect">
            <a:avLst/>
          </a:prstGeom>
        </p:spPr>
      </p:pic>
      <p:pic>
        <p:nvPicPr>
          <p:cNvPr id="7" name="Picture 6" descr="A picture containing person, sitting, baby, indoor&#10;&#10;Description automatically generated">
            <a:extLst>
              <a:ext uri="{FF2B5EF4-FFF2-40B4-BE49-F238E27FC236}">
                <a16:creationId xmlns:a16="http://schemas.microsoft.com/office/drawing/2014/main" id="{6CECD9C9-EA0A-CD4C-9C60-F2AD3F23D3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3446" y="2749784"/>
            <a:ext cx="3280534" cy="292847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9803A18-2DEF-2243-9B24-DFC1F3D401F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744800" y="2749784"/>
            <a:ext cx="3280534" cy="292847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A2151DD-3CFF-464A-A430-411ED747A19A}"/>
              </a:ext>
            </a:extLst>
          </p:cNvPr>
          <p:cNvSpPr txBox="1">
            <a:spLocks/>
          </p:cNvSpPr>
          <p:nvPr/>
        </p:nvSpPr>
        <p:spPr>
          <a:xfrm>
            <a:off x="5779004" y="3901698"/>
            <a:ext cx="931751" cy="6279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5346A"/>
                </a:solidFill>
                <a:latin typeface="Quatro Slab" panose="02000503030000020004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latin typeface="Arial"/>
                <a:cs typeface="Arial"/>
              </a:rPr>
              <a:t>o</a:t>
            </a:r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19E6E3E-AB00-DC41-8A9D-4D07AA3D8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6440" y="333066"/>
            <a:ext cx="6503681" cy="1325563"/>
          </a:xfrm>
          <a:noFill/>
        </p:spPr>
        <p:txBody>
          <a:bodyPr/>
          <a:lstStyle/>
          <a:p>
            <a:pPr algn="ctr"/>
            <a:r>
              <a:rPr lang="en-US" dirty="0">
                <a:solidFill>
                  <a:srgbClr val="00257A"/>
                </a:solidFill>
                <a:latin typeface="Arial"/>
                <a:cs typeface="Arial"/>
              </a:rPr>
              <a:t>¿</a:t>
            </a:r>
            <a:r>
              <a:rPr lang="en-US" dirty="0" err="1">
                <a:solidFill>
                  <a:srgbClr val="00257A"/>
                </a:solidFill>
                <a:latin typeface="Arial"/>
                <a:cs typeface="Arial"/>
              </a:rPr>
              <a:t>Qué</a:t>
            </a:r>
            <a:r>
              <a:rPr lang="en-US" dirty="0">
                <a:solidFill>
                  <a:srgbClr val="00257A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00257A"/>
                </a:solidFill>
                <a:latin typeface="Arial"/>
                <a:cs typeface="Arial"/>
              </a:rPr>
              <a:t>crees</a:t>
            </a:r>
            <a:r>
              <a:rPr lang="en-US" dirty="0">
                <a:solidFill>
                  <a:srgbClr val="00257A"/>
                </a:solidFill>
                <a:latin typeface="Arial"/>
                <a:cs typeface="Arial"/>
              </a:rPr>
              <a:t> que </a:t>
            </a:r>
            <a:r>
              <a:rPr lang="en-US" dirty="0" err="1">
                <a:solidFill>
                  <a:srgbClr val="00257A"/>
                </a:solidFill>
                <a:latin typeface="Arial"/>
                <a:cs typeface="Arial"/>
              </a:rPr>
              <a:t>será</a:t>
            </a:r>
            <a:r>
              <a:rPr lang="en-US" dirty="0">
                <a:solidFill>
                  <a:srgbClr val="00257A"/>
                </a:solidFill>
                <a:latin typeface="Arial"/>
                <a:cs typeface="Arial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A72FC6-0FF7-FE48-B73B-F55DA29DED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9776" y="2749784"/>
            <a:ext cx="3350582" cy="29317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7C2A7F-4A67-6844-9D08-0973A7039F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9400" y="2749784"/>
            <a:ext cx="3350582" cy="293175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68EE8C2-D2FE-004F-8AF3-2F8C7CD477FA}"/>
              </a:ext>
            </a:extLst>
          </p:cNvPr>
          <p:cNvSpPr txBox="1">
            <a:spLocks/>
          </p:cNvSpPr>
          <p:nvPr/>
        </p:nvSpPr>
        <p:spPr>
          <a:xfrm>
            <a:off x="2428422" y="2749784"/>
            <a:ext cx="3350582" cy="29317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5346A"/>
                </a:solidFill>
                <a:latin typeface="Quatro Slab" panose="02000503030000020004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solidFill>
                  <a:schemeClr val="bg1"/>
                </a:solidFill>
                <a:latin typeface="Arial"/>
                <a:cs typeface="Arial"/>
              </a:rPr>
              <a:t>Niña</a:t>
            </a:r>
            <a:endParaRPr lang="en-US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err="1">
                <a:solidFill>
                  <a:schemeClr val="bg1"/>
                </a:solidFill>
                <a:latin typeface="Arial"/>
                <a:cs typeface="Arial"/>
              </a:rPr>
              <a:t>clic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D51FA44-FE87-214F-A169-B0F35147F1A2}"/>
              </a:ext>
            </a:extLst>
          </p:cNvPr>
          <p:cNvSpPr txBox="1">
            <a:spLocks/>
          </p:cNvSpPr>
          <p:nvPr/>
        </p:nvSpPr>
        <p:spPr>
          <a:xfrm>
            <a:off x="6744800" y="2689434"/>
            <a:ext cx="3350582" cy="29317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5346A"/>
                </a:solidFill>
                <a:latin typeface="Quatro Slab" panose="02000503030000020004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solidFill>
                  <a:schemeClr val="bg1"/>
                </a:solidFill>
                <a:latin typeface="Arial"/>
                <a:cs typeface="Arial"/>
              </a:rPr>
              <a:t>Niño</a:t>
            </a:r>
            <a:endParaRPr lang="en-US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err="1">
                <a:solidFill>
                  <a:schemeClr val="bg1"/>
                </a:solidFill>
                <a:latin typeface="Arial"/>
                <a:cs typeface="Arial"/>
              </a:rPr>
              <a:t>clic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AE2555D-5075-9D4E-9A14-A4B4A75952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94376" y="5263937"/>
            <a:ext cx="1147261" cy="101978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B1040B4-FC40-5746-B92C-391990F1AA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7814992">
            <a:off x="9131594" y="1978826"/>
            <a:ext cx="757002" cy="138783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14F97DA-DB43-634C-BBAA-0553795C6B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7368446">
            <a:off x="8428966" y="591954"/>
            <a:ext cx="435867" cy="38743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E05A5FB-9138-934E-856C-BB7BE14F13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7814992">
            <a:off x="3096119" y="685011"/>
            <a:ext cx="288603" cy="529106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407E452A-238B-9540-9D58-85C56D378050}"/>
              </a:ext>
            </a:extLst>
          </p:cNvPr>
          <p:cNvGrpSpPr/>
          <p:nvPr/>
        </p:nvGrpSpPr>
        <p:grpSpPr>
          <a:xfrm>
            <a:off x="10645459" y="5816527"/>
            <a:ext cx="722195" cy="618931"/>
            <a:chOff x="10645459" y="5816527"/>
            <a:chExt cx="722195" cy="618931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C7E66F9-C146-9540-9F17-63C17821A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645459" y="5816527"/>
              <a:ext cx="707350" cy="618931"/>
            </a:xfrm>
            <a:prstGeom prst="rect">
              <a:avLst/>
            </a:prstGeom>
          </p:spPr>
        </p:pic>
        <p:sp>
          <p:nvSpPr>
            <p:cNvPr id="32" name="Title 1">
              <a:extLst>
                <a:ext uri="{FF2B5EF4-FFF2-40B4-BE49-F238E27FC236}">
                  <a16:creationId xmlns:a16="http://schemas.microsoft.com/office/drawing/2014/main" id="{6FAD8473-1066-AD4C-942B-41385C128B9C}"/>
                </a:ext>
              </a:extLst>
            </p:cNvPr>
            <p:cNvSpPr txBox="1">
              <a:spLocks/>
            </p:cNvSpPr>
            <p:nvPr/>
          </p:nvSpPr>
          <p:spPr>
            <a:xfrm>
              <a:off x="10645459" y="5853851"/>
              <a:ext cx="722195" cy="581607"/>
            </a:xfrm>
            <a:prstGeom prst="rect">
              <a:avLst/>
            </a:prstGeom>
            <a:noFill/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rgbClr val="25346A"/>
                  </a:solidFill>
                  <a:latin typeface="Quatro Slab" panose="02000503030000020004" pitchFamily="2" charset="77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B320CB0-1E93-CE4A-9385-C193B25995C2}"/>
              </a:ext>
            </a:extLst>
          </p:cNvPr>
          <p:cNvGrpSpPr/>
          <p:nvPr/>
        </p:nvGrpSpPr>
        <p:grpSpPr>
          <a:xfrm>
            <a:off x="10645459" y="5816526"/>
            <a:ext cx="722195" cy="618931"/>
            <a:chOff x="10645459" y="5816527"/>
            <a:chExt cx="722195" cy="618931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81302FAD-AB00-5B46-B166-4D4D3E60E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645459" y="5816527"/>
              <a:ext cx="707350" cy="618931"/>
            </a:xfrm>
            <a:prstGeom prst="rect">
              <a:avLst/>
            </a:prstGeom>
          </p:spPr>
        </p:pic>
        <p:sp>
          <p:nvSpPr>
            <p:cNvPr id="37" name="Title 1">
              <a:extLst>
                <a:ext uri="{FF2B5EF4-FFF2-40B4-BE49-F238E27FC236}">
                  <a16:creationId xmlns:a16="http://schemas.microsoft.com/office/drawing/2014/main" id="{79C7B8E7-A0D3-B140-9DA1-53C2B412CF2A}"/>
                </a:ext>
              </a:extLst>
            </p:cNvPr>
            <p:cNvSpPr txBox="1">
              <a:spLocks/>
            </p:cNvSpPr>
            <p:nvPr/>
          </p:nvSpPr>
          <p:spPr>
            <a:xfrm>
              <a:off x="10645459" y="5853851"/>
              <a:ext cx="722195" cy="581607"/>
            </a:xfrm>
            <a:prstGeom prst="rect">
              <a:avLst/>
            </a:prstGeom>
            <a:noFill/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rgbClr val="25346A"/>
                  </a:solidFill>
                  <a:latin typeface="Quatro Slab" panose="02000503030000020004" pitchFamily="2" charset="77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304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0.17187 -1.85185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33333E-6 L 0.17187 -3.33333E-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4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33333E-6 L 0.17187 -3.33333E-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4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85185E-6 L 0.17187 1.85185E-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4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905 0 " pathEditMode="relative" ptsTypes="AA">
                                      <p:cBhvr>
                                        <p:cTn id="10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L -0.19049 -3.33333E-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31" y="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19049 -3.33333E-6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31" y="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-0.1905 -4.81481E-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31" y="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3" grpId="2"/>
      <p:bldP spid="11" grpId="0"/>
      <p:bldP spid="11" grpId="1"/>
      <p:bldP spid="11" grpId="2"/>
      <p:bldP spid="11" grpId="3"/>
      <p:bldP spid="12" grpId="0"/>
      <p:bldP spid="12" grpId="1"/>
      <p:bldP spid="12" grpId="2"/>
      <p:bldP spid="12" grpId="3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E09AF5-E3E5-5D4D-BB72-729FDBD58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40" y="1477250"/>
            <a:ext cx="1536595" cy="13445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BFA4D3-1D6E-154D-9B3A-FC71A29A6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446021"/>
            <a:ext cx="10515600" cy="976127"/>
          </a:xfrm>
        </p:spPr>
        <p:txBody>
          <a:bodyPr anchor="t">
            <a:normAutofit/>
          </a:bodyPr>
          <a:lstStyle/>
          <a:p>
            <a:r>
              <a:rPr lang="es-MX" sz="2400" dirty="0">
                <a:solidFill>
                  <a:srgbClr val="00257A"/>
                </a:solidFill>
                <a:latin typeface="Arial"/>
                <a:cs typeface="Calibri"/>
              </a:rPr>
              <a:t>¿Qué órgano sensorial se desarrolla completamente antes del nacimiento?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799A97B-35C6-F046-A31A-9A613980CF2A}"/>
              </a:ext>
            </a:extLst>
          </p:cNvPr>
          <p:cNvSpPr/>
          <p:nvPr/>
        </p:nvSpPr>
        <p:spPr>
          <a:xfrm>
            <a:off x="5634673" y="1694546"/>
            <a:ext cx="909927" cy="909927"/>
          </a:xfrm>
          <a:prstGeom prst="ellipse">
            <a:avLst/>
          </a:prstGeom>
          <a:solidFill>
            <a:srgbClr val="DE83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FC6928-07B6-2247-B222-13A2DB77D98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586546" y="1259130"/>
            <a:ext cx="168968" cy="1623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BF709F-E336-EC49-99A1-79EC28DC998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803671" y="2945314"/>
            <a:ext cx="150510" cy="1446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2E256E-5C24-2A4F-BB96-80ACEFEF361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211872" y="2613152"/>
            <a:ext cx="355311" cy="3414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7EA6CF-51FA-094B-9595-AAFF4B0AC3B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736854" y="1503775"/>
            <a:ext cx="242162" cy="2327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EB8BE7-8796-BB47-8DC4-F5888B2A04E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506066" y="3049014"/>
            <a:ext cx="150511" cy="144640"/>
          </a:xfrm>
          <a:prstGeom prst="rect">
            <a:avLst/>
          </a:prstGeom>
          <a:solidFill>
            <a:srgbClr val="FDF0CA"/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58254B-AB5F-0C47-AB74-62BF25A2B7E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 rot="18248875">
            <a:off x="6248266" y="1075170"/>
            <a:ext cx="305713" cy="2937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5796D0B-4507-463B-A08E-7BDEE338F8C8}"/>
              </a:ext>
            </a:extLst>
          </p:cNvPr>
          <p:cNvSpPr/>
          <p:nvPr/>
        </p:nvSpPr>
        <p:spPr>
          <a:xfrm>
            <a:off x="480980" y="481350"/>
            <a:ext cx="941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Baby Trivia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AB95D1F-DDB8-4604-B1C7-A2B67763BFD1}"/>
              </a:ext>
            </a:extLst>
          </p:cNvPr>
          <p:cNvSpPr/>
          <p:nvPr/>
        </p:nvSpPr>
        <p:spPr>
          <a:xfrm>
            <a:off x="10270510" y="5474353"/>
            <a:ext cx="1209124" cy="1209124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1F34FD1-4FD7-48F3-AEF9-C49CA18DCA81}"/>
              </a:ext>
            </a:extLst>
          </p:cNvPr>
          <p:cNvGrpSpPr/>
          <p:nvPr/>
        </p:nvGrpSpPr>
        <p:grpSpPr>
          <a:xfrm>
            <a:off x="10645459" y="5816527"/>
            <a:ext cx="722195" cy="618931"/>
            <a:chOff x="10645459" y="5816527"/>
            <a:chExt cx="722195" cy="61893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3938A3B-2C2A-4BE2-91F8-BB1800D01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645459" y="5816527"/>
              <a:ext cx="707350" cy="618931"/>
            </a:xfrm>
            <a:prstGeom prst="rect">
              <a:avLst/>
            </a:prstGeom>
          </p:spPr>
        </p:pic>
        <p:sp>
          <p:nvSpPr>
            <p:cNvPr id="17" name="Title 1">
              <a:extLst>
                <a:ext uri="{FF2B5EF4-FFF2-40B4-BE49-F238E27FC236}">
                  <a16:creationId xmlns:a16="http://schemas.microsoft.com/office/drawing/2014/main" id="{C5E84A0E-C0F7-4A49-A669-A199ED2B7E3C}"/>
                </a:ext>
              </a:extLst>
            </p:cNvPr>
            <p:cNvSpPr txBox="1">
              <a:spLocks/>
            </p:cNvSpPr>
            <p:nvPr/>
          </p:nvSpPr>
          <p:spPr>
            <a:xfrm>
              <a:off x="10645459" y="5853851"/>
              <a:ext cx="722195" cy="581607"/>
            </a:xfrm>
            <a:prstGeom prst="rect">
              <a:avLst/>
            </a:prstGeom>
            <a:noFill/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rgbClr val="25346A"/>
                  </a:solidFill>
                  <a:latin typeface="Quatro Slab" panose="02000503030000020004" pitchFamily="2" charset="77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4705754"/>
      </p:ext>
    </p:extLst>
  </p:cSld>
  <p:clrMapOvr>
    <a:masterClrMapping/>
  </p:clrMapOvr>
  <p:transition spd="slow" advTm="2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2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48151EB-9636-9C4F-BD9D-1135C7F3DB9D}"/>
              </a:ext>
            </a:extLst>
          </p:cNvPr>
          <p:cNvSpPr/>
          <p:nvPr/>
        </p:nvSpPr>
        <p:spPr>
          <a:xfrm>
            <a:off x="3313216" y="4254940"/>
            <a:ext cx="5569527" cy="369332"/>
          </a:xfrm>
          <a:prstGeom prst="roundRect">
            <a:avLst/>
          </a:prstGeom>
          <a:solidFill>
            <a:srgbClr val="70D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CEF5A35-88D3-5547-AE81-3FB6241A8FC9}"/>
              </a:ext>
            </a:extLst>
          </p:cNvPr>
          <p:cNvSpPr/>
          <p:nvPr/>
        </p:nvSpPr>
        <p:spPr>
          <a:xfrm>
            <a:off x="3313216" y="4717927"/>
            <a:ext cx="5569527" cy="369332"/>
          </a:xfrm>
          <a:prstGeom prst="roundRect">
            <a:avLst/>
          </a:prstGeom>
          <a:solidFill>
            <a:srgbClr val="F35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2E905B4-F00F-014F-AE47-3526FFECD705}"/>
              </a:ext>
            </a:extLst>
          </p:cNvPr>
          <p:cNvSpPr/>
          <p:nvPr/>
        </p:nvSpPr>
        <p:spPr>
          <a:xfrm>
            <a:off x="3313216" y="5168154"/>
            <a:ext cx="5569527" cy="369332"/>
          </a:xfrm>
          <a:prstGeom prst="roundRect">
            <a:avLst/>
          </a:prstGeom>
          <a:solidFill>
            <a:srgbClr val="00A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0A316AD8-1248-A44C-88ED-359D177AE1DA}"/>
              </a:ext>
            </a:extLst>
          </p:cNvPr>
          <p:cNvSpPr/>
          <p:nvPr/>
        </p:nvSpPr>
        <p:spPr>
          <a:xfrm>
            <a:off x="3313216" y="5618381"/>
            <a:ext cx="5569527" cy="369332"/>
          </a:xfrm>
          <a:prstGeom prst="roundRect">
            <a:avLst/>
          </a:prstGeom>
          <a:solidFill>
            <a:srgbClr val="FF9D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C26297-39E4-DF4C-B846-A75C43BFD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40" y="1477250"/>
            <a:ext cx="1536595" cy="13445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BFA4D3-1D6E-154D-9B3A-FC71A29A6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441070"/>
            <a:ext cx="10515600" cy="976127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Si un </a:t>
            </a:r>
            <a:r>
              <a:rPr lang="en-US" sz="2400" dirty="0" err="1">
                <a:solidFill>
                  <a:srgbClr val="00257A"/>
                </a:solidFill>
                <a:latin typeface="Arial"/>
                <a:cs typeface="Calibri"/>
              </a:rPr>
              <a:t>adulto</a:t>
            </a:r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 </a:t>
            </a:r>
            <a:r>
              <a:rPr lang="en-US" sz="2400" dirty="0" err="1">
                <a:solidFill>
                  <a:srgbClr val="00257A"/>
                </a:solidFill>
                <a:latin typeface="Arial"/>
                <a:cs typeface="Calibri"/>
              </a:rPr>
              <a:t>tiene</a:t>
            </a:r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 10,000 </a:t>
            </a:r>
            <a:r>
              <a:rPr lang="en-US" sz="2400" dirty="0" err="1">
                <a:solidFill>
                  <a:srgbClr val="00257A"/>
                </a:solidFill>
                <a:latin typeface="Arial"/>
                <a:cs typeface="Calibri"/>
              </a:rPr>
              <a:t>papilas</a:t>
            </a:r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 </a:t>
            </a:r>
            <a:r>
              <a:rPr lang="en-US" sz="2400" dirty="0" err="1">
                <a:solidFill>
                  <a:srgbClr val="00257A"/>
                </a:solidFill>
                <a:latin typeface="Arial"/>
                <a:cs typeface="Calibri"/>
              </a:rPr>
              <a:t>gustativas</a:t>
            </a:r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. ¿</a:t>
            </a:r>
            <a:r>
              <a:rPr lang="en-US" sz="2400" dirty="0" err="1">
                <a:solidFill>
                  <a:srgbClr val="00257A"/>
                </a:solidFill>
                <a:latin typeface="Arial"/>
                <a:cs typeface="Calibri"/>
              </a:rPr>
              <a:t>Cuántas</a:t>
            </a:r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 </a:t>
            </a:r>
            <a:r>
              <a:rPr lang="en-US" sz="2400" dirty="0" err="1">
                <a:solidFill>
                  <a:srgbClr val="00257A"/>
                </a:solidFill>
                <a:latin typeface="Arial"/>
                <a:cs typeface="Calibri"/>
              </a:rPr>
              <a:t>tiene</a:t>
            </a:r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 un </a:t>
            </a:r>
            <a:r>
              <a:rPr lang="en-US" sz="2400" dirty="0" err="1">
                <a:solidFill>
                  <a:srgbClr val="00257A"/>
                </a:solidFill>
                <a:latin typeface="Arial"/>
                <a:cs typeface="Calibri"/>
              </a:rPr>
              <a:t>bebé</a:t>
            </a:r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?</a:t>
            </a:r>
            <a:endParaRPr lang="en-US" sz="2400" dirty="0">
              <a:solidFill>
                <a:srgbClr val="00257A"/>
              </a:solidFill>
              <a:latin typeface="Arial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24D6935-70FD-B44B-A1A7-CE56E54A050C}"/>
              </a:ext>
            </a:extLst>
          </p:cNvPr>
          <p:cNvSpPr/>
          <p:nvPr/>
        </p:nvSpPr>
        <p:spPr>
          <a:xfrm>
            <a:off x="5661886" y="1716450"/>
            <a:ext cx="868228" cy="868228"/>
          </a:xfrm>
          <a:prstGeom prst="ellipse">
            <a:avLst/>
          </a:prstGeom>
          <a:solidFill>
            <a:srgbClr val="DE83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4DD0B1-F346-1047-8899-CC0EC29F4CEF}"/>
              </a:ext>
            </a:extLst>
          </p:cNvPr>
          <p:cNvSpPr txBox="1"/>
          <p:nvPr/>
        </p:nvSpPr>
        <p:spPr>
          <a:xfrm>
            <a:off x="3315090" y="4248433"/>
            <a:ext cx="5561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A. 5,000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2699F1-6E6C-6344-A7C2-F2F2A762CB98}"/>
              </a:ext>
            </a:extLst>
          </p:cNvPr>
          <p:cNvSpPr txBox="1"/>
          <p:nvPr/>
        </p:nvSpPr>
        <p:spPr>
          <a:xfrm>
            <a:off x="3315090" y="4711420"/>
            <a:ext cx="5561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B. 15,000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E5C954-799D-2147-A85D-B6DDCE56BF24}"/>
              </a:ext>
            </a:extLst>
          </p:cNvPr>
          <p:cNvSpPr txBox="1"/>
          <p:nvPr/>
        </p:nvSpPr>
        <p:spPr>
          <a:xfrm>
            <a:off x="3315090" y="5174407"/>
            <a:ext cx="5561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C. 10,000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51C5F5-F18A-C844-80DF-4EEAF026992D}"/>
              </a:ext>
            </a:extLst>
          </p:cNvPr>
          <p:cNvSpPr txBox="1"/>
          <p:nvPr/>
        </p:nvSpPr>
        <p:spPr>
          <a:xfrm>
            <a:off x="3315090" y="5637394"/>
            <a:ext cx="5561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D. 30,000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6C9ABC-0F4A-9344-84AE-F8397010025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586546" y="1259130"/>
            <a:ext cx="168968" cy="1623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67ACB1-AF88-7842-9807-B43134869DF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803671" y="2945314"/>
            <a:ext cx="150510" cy="1446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A324BE-C490-B24E-9125-C9FD288AC84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211872" y="2613152"/>
            <a:ext cx="355311" cy="3414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909358-699D-E644-8F81-E0026E049C2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736854" y="1503775"/>
            <a:ext cx="242162" cy="2327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97AE2B0-7CF9-B948-896B-2484148C7CB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506066" y="3049014"/>
            <a:ext cx="150511" cy="144640"/>
          </a:xfrm>
          <a:prstGeom prst="rect">
            <a:avLst/>
          </a:prstGeom>
          <a:solidFill>
            <a:srgbClr val="FDF0CA"/>
          </a:solidFill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9D131F-00C1-CE4F-8C4A-811181D0827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 rot="18248875">
            <a:off x="6248266" y="1075170"/>
            <a:ext cx="305713" cy="2937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09AF143-716C-4D63-87CD-B302957B51B4}"/>
              </a:ext>
            </a:extLst>
          </p:cNvPr>
          <p:cNvSpPr/>
          <p:nvPr/>
        </p:nvSpPr>
        <p:spPr>
          <a:xfrm>
            <a:off x="480980" y="481350"/>
            <a:ext cx="941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2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Baby Trivia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AE45082-B7D9-4658-9CB2-D1B5B2B5DC8F}"/>
              </a:ext>
            </a:extLst>
          </p:cNvPr>
          <p:cNvSpPr/>
          <p:nvPr/>
        </p:nvSpPr>
        <p:spPr>
          <a:xfrm>
            <a:off x="10270510" y="5474353"/>
            <a:ext cx="1209124" cy="1209124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B556A7C-F646-4400-A5F2-9EE06DDA079F}"/>
              </a:ext>
            </a:extLst>
          </p:cNvPr>
          <p:cNvGrpSpPr/>
          <p:nvPr/>
        </p:nvGrpSpPr>
        <p:grpSpPr>
          <a:xfrm>
            <a:off x="10645459" y="5816527"/>
            <a:ext cx="722195" cy="618931"/>
            <a:chOff x="10645459" y="5816527"/>
            <a:chExt cx="722195" cy="61893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8BCFD81-C7AC-472A-BFCA-E6B09B9EA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645459" y="5816527"/>
              <a:ext cx="707350" cy="618931"/>
            </a:xfrm>
            <a:prstGeom prst="rect">
              <a:avLst/>
            </a:prstGeom>
          </p:spPr>
        </p:pic>
        <p:sp>
          <p:nvSpPr>
            <p:cNvPr id="26" name="Title 1">
              <a:extLst>
                <a:ext uri="{FF2B5EF4-FFF2-40B4-BE49-F238E27FC236}">
                  <a16:creationId xmlns:a16="http://schemas.microsoft.com/office/drawing/2014/main" id="{4A770806-ADBF-4B24-BC5F-5CC4A832D660}"/>
                </a:ext>
              </a:extLst>
            </p:cNvPr>
            <p:cNvSpPr txBox="1">
              <a:spLocks/>
            </p:cNvSpPr>
            <p:nvPr/>
          </p:nvSpPr>
          <p:spPr>
            <a:xfrm>
              <a:off x="10645459" y="5853851"/>
              <a:ext cx="722195" cy="581607"/>
            </a:xfrm>
            <a:prstGeom prst="rect">
              <a:avLst/>
            </a:prstGeom>
            <a:noFill/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rgbClr val="25346A"/>
                  </a:solidFill>
                  <a:latin typeface="Quatro Slab" panose="02000503030000020004" pitchFamily="2" charset="77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2069262"/>
      </p:ext>
    </p:extLst>
  </p:cSld>
  <p:clrMapOvr>
    <a:masterClrMapping/>
  </p:clrMapOvr>
  <p:transition spd="slow" advTm="2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8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4F7147-325E-3749-B9E2-EBF1C0ACA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40" y="1477250"/>
            <a:ext cx="1536595" cy="13445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BFA4D3-1D6E-154D-9B3A-FC71A29A6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441069"/>
            <a:ext cx="10515600" cy="976127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Se </a:t>
            </a:r>
            <a:r>
              <a:rPr lang="en-US" sz="2400" dirty="0" err="1">
                <a:solidFill>
                  <a:srgbClr val="00257A"/>
                </a:solidFill>
                <a:latin typeface="Arial"/>
                <a:cs typeface="Calibri"/>
              </a:rPr>
              <a:t>hace</a:t>
            </a:r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 </a:t>
            </a:r>
            <a:r>
              <a:rPr lang="en-US" sz="2400" dirty="0" err="1">
                <a:solidFill>
                  <a:srgbClr val="00257A"/>
                </a:solidFill>
                <a:latin typeface="Arial"/>
                <a:cs typeface="Calibri"/>
              </a:rPr>
              <a:t>después</a:t>
            </a:r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 de </a:t>
            </a:r>
            <a:r>
              <a:rPr lang="en-US" sz="2400" dirty="0" err="1">
                <a:solidFill>
                  <a:srgbClr val="00257A"/>
                </a:solidFill>
                <a:latin typeface="Arial"/>
                <a:cs typeface="Calibri"/>
              </a:rPr>
              <a:t>alimentar</a:t>
            </a:r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 a un </a:t>
            </a:r>
            <a:r>
              <a:rPr lang="en-US" sz="2400" dirty="0" err="1">
                <a:solidFill>
                  <a:srgbClr val="00257A"/>
                </a:solidFill>
                <a:latin typeface="Arial"/>
                <a:cs typeface="Calibri"/>
              </a:rPr>
              <a:t>bebé</a:t>
            </a:r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 con leche </a:t>
            </a:r>
            <a:r>
              <a:rPr lang="en-US" sz="2400" dirty="0" err="1">
                <a:solidFill>
                  <a:srgbClr val="00257A"/>
                </a:solidFill>
                <a:latin typeface="Arial"/>
                <a:cs typeface="Calibri"/>
              </a:rPr>
              <a:t>materna</a:t>
            </a:r>
            <a:r>
              <a:rPr lang="en-US" sz="2400" dirty="0">
                <a:solidFill>
                  <a:srgbClr val="00257A"/>
                </a:solidFill>
                <a:latin typeface="Arial"/>
                <a:cs typeface="Calibri"/>
              </a:rPr>
              <a:t>…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67829A1-BD2C-CE45-80FA-0D7766A33123}"/>
              </a:ext>
            </a:extLst>
          </p:cNvPr>
          <p:cNvSpPr/>
          <p:nvPr/>
        </p:nvSpPr>
        <p:spPr>
          <a:xfrm>
            <a:off x="5667603" y="1719094"/>
            <a:ext cx="856794" cy="856794"/>
          </a:xfrm>
          <a:prstGeom prst="ellipse">
            <a:avLst/>
          </a:prstGeom>
          <a:solidFill>
            <a:srgbClr val="DE83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D431A4-C93C-9341-AA0B-889E864F894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586546" y="1259130"/>
            <a:ext cx="168968" cy="1623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055470-644A-CF47-A182-5A0C12FC3A1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803671" y="2945314"/>
            <a:ext cx="150510" cy="1446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CFA34F-05BE-FB43-B1F9-68144ACDBF7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211872" y="2613152"/>
            <a:ext cx="355311" cy="3414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AA7645-EC12-8344-BE74-3176E746238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736854" y="1503775"/>
            <a:ext cx="242162" cy="2327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94186B-1DAF-EB4A-AF47-B4122BD1F95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506066" y="3049014"/>
            <a:ext cx="150511" cy="144640"/>
          </a:xfrm>
          <a:prstGeom prst="rect">
            <a:avLst/>
          </a:prstGeom>
          <a:solidFill>
            <a:srgbClr val="FDF0CA"/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6ABACC-25BA-594A-9169-86334369AD8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 rot="18248875">
            <a:off x="6248266" y="1075170"/>
            <a:ext cx="305713" cy="2937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BD297BB-EE16-4B03-AD13-A1160DD69615}"/>
              </a:ext>
            </a:extLst>
          </p:cNvPr>
          <p:cNvSpPr/>
          <p:nvPr/>
        </p:nvSpPr>
        <p:spPr>
          <a:xfrm>
            <a:off x="480980" y="481350"/>
            <a:ext cx="941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Baby Trivia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5DE3A76-6661-4A6E-AEBE-EEA26BD107F4}"/>
              </a:ext>
            </a:extLst>
          </p:cNvPr>
          <p:cNvSpPr/>
          <p:nvPr/>
        </p:nvSpPr>
        <p:spPr>
          <a:xfrm>
            <a:off x="10270510" y="5474353"/>
            <a:ext cx="1209124" cy="1209124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E88BAB-6A7A-4B4D-8368-70708C03D899}"/>
              </a:ext>
            </a:extLst>
          </p:cNvPr>
          <p:cNvGrpSpPr/>
          <p:nvPr/>
        </p:nvGrpSpPr>
        <p:grpSpPr>
          <a:xfrm>
            <a:off x="10645459" y="5816527"/>
            <a:ext cx="722195" cy="618931"/>
            <a:chOff x="10645459" y="5816527"/>
            <a:chExt cx="722195" cy="61893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826A301-C752-4E7B-BB39-95CC4A7B0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645459" y="5816527"/>
              <a:ext cx="707350" cy="618931"/>
            </a:xfrm>
            <a:prstGeom prst="rect">
              <a:avLst/>
            </a:prstGeom>
          </p:spPr>
        </p:pic>
        <p:sp>
          <p:nvSpPr>
            <p:cNvPr id="17" name="Title 1">
              <a:extLst>
                <a:ext uri="{FF2B5EF4-FFF2-40B4-BE49-F238E27FC236}">
                  <a16:creationId xmlns:a16="http://schemas.microsoft.com/office/drawing/2014/main" id="{878FDF21-FEF0-4576-9827-87CE0819AED8}"/>
                </a:ext>
              </a:extLst>
            </p:cNvPr>
            <p:cNvSpPr txBox="1">
              <a:spLocks/>
            </p:cNvSpPr>
            <p:nvPr/>
          </p:nvSpPr>
          <p:spPr>
            <a:xfrm>
              <a:off x="10645459" y="5853851"/>
              <a:ext cx="722195" cy="581607"/>
            </a:xfrm>
            <a:prstGeom prst="rect">
              <a:avLst/>
            </a:prstGeom>
            <a:noFill/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rgbClr val="25346A"/>
                  </a:solidFill>
                  <a:latin typeface="Quatro Slab" panose="02000503030000020004" pitchFamily="2" charset="77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8017936"/>
      </p:ext>
    </p:extLst>
  </p:cSld>
  <p:clrMapOvr>
    <a:masterClrMapping/>
  </p:clrMapOvr>
  <p:transition spd="slow" advTm="2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6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C63448F4-7918-2F44-BA22-2E3CC71D91EF}"/>
              </a:ext>
            </a:extLst>
          </p:cNvPr>
          <p:cNvSpPr/>
          <p:nvPr/>
        </p:nvSpPr>
        <p:spPr>
          <a:xfrm>
            <a:off x="3890301" y="2743240"/>
            <a:ext cx="4714745" cy="256988"/>
          </a:xfrm>
          <a:prstGeom prst="roundRect">
            <a:avLst/>
          </a:prstGeom>
          <a:solidFill>
            <a:srgbClr val="CF3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913025CA-481F-F34F-966C-DFCFCF3D1C21}"/>
              </a:ext>
            </a:extLst>
          </p:cNvPr>
          <p:cNvSpPr/>
          <p:nvPr/>
        </p:nvSpPr>
        <p:spPr>
          <a:xfrm>
            <a:off x="3890301" y="3092679"/>
            <a:ext cx="4714745" cy="256988"/>
          </a:xfrm>
          <a:prstGeom prst="roundRect">
            <a:avLst/>
          </a:prstGeom>
          <a:solidFill>
            <a:srgbClr val="70D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34CBF19A-9BE2-AE48-8F48-FEA9D3DF4377}"/>
              </a:ext>
            </a:extLst>
          </p:cNvPr>
          <p:cNvSpPr/>
          <p:nvPr/>
        </p:nvSpPr>
        <p:spPr>
          <a:xfrm>
            <a:off x="3890301" y="3445072"/>
            <a:ext cx="4714745" cy="243366"/>
          </a:xfrm>
          <a:prstGeom prst="roundRect">
            <a:avLst/>
          </a:prstGeom>
          <a:solidFill>
            <a:srgbClr val="002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7BD8DB41-E558-6E4B-9102-EE08609FDE69}"/>
              </a:ext>
            </a:extLst>
          </p:cNvPr>
          <p:cNvSpPr/>
          <p:nvPr/>
        </p:nvSpPr>
        <p:spPr>
          <a:xfrm>
            <a:off x="3890301" y="3784998"/>
            <a:ext cx="4714745" cy="252977"/>
          </a:xfrm>
          <a:prstGeom prst="roundRect">
            <a:avLst/>
          </a:prstGeom>
          <a:solidFill>
            <a:srgbClr val="FE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E4E62081-8456-A440-966A-282A7B082AD2}"/>
              </a:ext>
            </a:extLst>
          </p:cNvPr>
          <p:cNvSpPr/>
          <p:nvPr/>
        </p:nvSpPr>
        <p:spPr>
          <a:xfrm>
            <a:off x="3890301" y="4141192"/>
            <a:ext cx="4714745" cy="256988"/>
          </a:xfrm>
          <a:prstGeom prst="roundRect">
            <a:avLst/>
          </a:prstGeom>
          <a:solidFill>
            <a:srgbClr val="00A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6CABB7A4-360C-D740-84A6-A63694E73AB8}"/>
              </a:ext>
            </a:extLst>
          </p:cNvPr>
          <p:cNvSpPr/>
          <p:nvPr/>
        </p:nvSpPr>
        <p:spPr>
          <a:xfrm>
            <a:off x="3890301" y="4475448"/>
            <a:ext cx="4714745" cy="256988"/>
          </a:xfrm>
          <a:prstGeom prst="roundRect">
            <a:avLst/>
          </a:prstGeom>
          <a:solidFill>
            <a:srgbClr val="F35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9CC36EA-B623-9C46-956A-D69CB5649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2960" y="1298309"/>
            <a:ext cx="8598724" cy="1325563"/>
          </a:xfrm>
          <a:noFill/>
        </p:spPr>
        <p:txBody>
          <a:bodyPr/>
          <a:lstStyle/>
          <a:p>
            <a:r>
              <a:rPr lang="en-US" dirty="0" err="1">
                <a:solidFill>
                  <a:srgbClr val="00257A"/>
                </a:solidFill>
                <a:cs typeface="Calibri"/>
              </a:rPr>
              <a:t>Respuestas</a:t>
            </a:r>
            <a:endParaRPr lang="en-US" dirty="0">
              <a:solidFill>
                <a:srgbClr val="00257A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84239F8-944E-3440-9302-755EAE113165}"/>
              </a:ext>
            </a:extLst>
          </p:cNvPr>
          <p:cNvSpPr txBox="1"/>
          <p:nvPr/>
        </p:nvSpPr>
        <p:spPr>
          <a:xfrm>
            <a:off x="3894480" y="2743240"/>
            <a:ext cx="4710567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 indent="-228600">
              <a:buFont typeface="+mj-lt"/>
              <a:buAutoNum type="arabicPeriod" startAt="7"/>
            </a:pPr>
            <a:r>
              <a:rPr lang="en-US" sz="100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(C) 7000 – 9000 pañales</a:t>
            </a:r>
            <a:endParaRPr lang="en-GB" sz="100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69223ED-CB78-F446-9163-D0CD858D6112}"/>
              </a:ext>
            </a:extLst>
          </p:cNvPr>
          <p:cNvSpPr txBox="1"/>
          <p:nvPr/>
        </p:nvSpPr>
        <p:spPr>
          <a:xfrm>
            <a:off x="3894480" y="3098064"/>
            <a:ext cx="4710567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 indent="-228600">
              <a:buFont typeface="+mj-lt"/>
              <a:buAutoNum type="arabicPeriod" startAt="8"/>
            </a:pPr>
            <a:r>
              <a:rPr lang="en-US" sz="100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Theodor Seuss Geisel, conocido como Dr. Seuss</a:t>
            </a:r>
            <a:endParaRPr lang="en-GB" sz="1000">
              <a:solidFill>
                <a:schemeClr val="bg1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D393D78-B364-8E4C-A27C-1EB3DFEC7371}"/>
              </a:ext>
            </a:extLst>
          </p:cNvPr>
          <p:cNvSpPr txBox="1"/>
          <p:nvPr/>
        </p:nvSpPr>
        <p:spPr>
          <a:xfrm>
            <a:off x="3894481" y="3780987"/>
            <a:ext cx="4727151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 indent="-228600">
              <a:buFont typeface="+mj-lt"/>
              <a:buAutoNum type="arabicPeriod" startAt="10"/>
            </a:pPr>
            <a:r>
              <a:rPr lang="en-US" sz="100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El oído interno</a:t>
            </a:r>
            <a:endParaRPr lang="en-US" sz="100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1FDC6C2-D314-7D4F-8260-7A8E8679EA70}"/>
              </a:ext>
            </a:extLst>
          </p:cNvPr>
          <p:cNvSpPr txBox="1"/>
          <p:nvPr/>
        </p:nvSpPr>
        <p:spPr>
          <a:xfrm>
            <a:off x="3885318" y="3442216"/>
            <a:ext cx="4727151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 indent="-228600">
              <a:buFont typeface="+mj-lt"/>
              <a:buAutoNum type="arabicPeriod" startAt="9"/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Martes, </a:t>
            </a:r>
            <a:r>
              <a:rPr lang="en-US" sz="800" dirty="0" err="1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seguido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del lunes. El </a:t>
            </a:r>
            <a:r>
              <a:rPr lang="en-US" sz="800" dirty="0" err="1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domingo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tiene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un 35 % </a:t>
            </a:r>
            <a:r>
              <a:rPr lang="en-US" sz="800" dirty="0" err="1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menos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de </a:t>
            </a:r>
            <a:r>
              <a:rPr lang="en-US" sz="800" dirty="0" err="1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nacimientos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en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promedio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DF4D6C7-EBB7-BA40-9751-71FF1C1B6634}"/>
              </a:ext>
            </a:extLst>
          </p:cNvPr>
          <p:cNvSpPr txBox="1"/>
          <p:nvPr/>
        </p:nvSpPr>
        <p:spPr>
          <a:xfrm>
            <a:off x="3902680" y="4146576"/>
            <a:ext cx="4727151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 indent="-228600">
              <a:buFont typeface="+mj-lt"/>
              <a:buAutoNum type="arabicPeriod" startAt="11"/>
            </a:pPr>
            <a:r>
              <a:rPr lang="en-US" sz="100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(D)  30,000 papilas gustativas</a:t>
            </a:r>
            <a:endParaRPr lang="en-GB" sz="100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F336A67-4BD0-914F-9B99-121A78E93C0A}"/>
              </a:ext>
            </a:extLst>
          </p:cNvPr>
          <p:cNvSpPr txBox="1"/>
          <p:nvPr/>
        </p:nvSpPr>
        <p:spPr>
          <a:xfrm>
            <a:off x="3885318" y="4486215"/>
            <a:ext cx="4727151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 indent="-228600">
              <a:buFont typeface="+mj-lt"/>
              <a:buAutoNum type="arabicPeriod" startAt="12"/>
            </a:pP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(A) </a:t>
            </a:r>
            <a:r>
              <a:rPr lang="en-US" sz="1000" dirty="0" err="1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Sacar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el </a:t>
            </a:r>
            <a:r>
              <a:rPr lang="en-US" sz="1000" dirty="0" err="1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aire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F6553E1-6B72-DE42-B75B-675E0EAA7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593014">
            <a:off x="7861436" y="2055947"/>
            <a:ext cx="435867" cy="38743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D9FB104-5403-6C4E-8508-19EA8BDA1F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194613">
            <a:off x="4238238" y="1458446"/>
            <a:ext cx="288603" cy="529106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ADC2EAD2-5E9E-AB4F-813B-BEDA7C1B6C63}"/>
              </a:ext>
            </a:extLst>
          </p:cNvPr>
          <p:cNvGrpSpPr/>
          <p:nvPr/>
        </p:nvGrpSpPr>
        <p:grpSpPr>
          <a:xfrm>
            <a:off x="10645459" y="5816527"/>
            <a:ext cx="722195" cy="618931"/>
            <a:chOff x="10645459" y="5816527"/>
            <a:chExt cx="722195" cy="618931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EFFBBA14-000E-C646-8679-556B6D27E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45459" y="5816527"/>
              <a:ext cx="707350" cy="618931"/>
            </a:xfrm>
            <a:prstGeom prst="rect">
              <a:avLst/>
            </a:prstGeom>
          </p:spPr>
        </p:pic>
        <p:sp>
          <p:nvSpPr>
            <p:cNvPr id="55" name="Title 1">
              <a:extLst>
                <a:ext uri="{FF2B5EF4-FFF2-40B4-BE49-F238E27FC236}">
                  <a16:creationId xmlns:a16="http://schemas.microsoft.com/office/drawing/2014/main" id="{D60793CF-752D-9146-80E9-0188CEFA6C56}"/>
                </a:ext>
              </a:extLst>
            </p:cNvPr>
            <p:cNvSpPr txBox="1">
              <a:spLocks/>
            </p:cNvSpPr>
            <p:nvPr/>
          </p:nvSpPr>
          <p:spPr>
            <a:xfrm>
              <a:off x="10645459" y="5853851"/>
              <a:ext cx="722195" cy="581607"/>
            </a:xfrm>
            <a:prstGeom prst="rect">
              <a:avLst/>
            </a:prstGeom>
            <a:noFill/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rgbClr val="25346A"/>
                  </a:solidFill>
                  <a:latin typeface="Quatro Slab" panose="02000503030000020004" pitchFamily="2" charset="77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</a:p>
          </p:txBody>
        </p:sp>
      </p:grpSp>
      <p:pic>
        <p:nvPicPr>
          <p:cNvPr id="43" name="Picture 42" descr="A picture containing light&#10;&#10;Description automatically generated">
            <a:extLst>
              <a:ext uri="{FF2B5EF4-FFF2-40B4-BE49-F238E27FC236}">
                <a16:creationId xmlns:a16="http://schemas.microsoft.com/office/drawing/2014/main" id="{83D4FBB3-5383-0840-89AF-07BF0833E14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866" t="44366" r="50329" b="17486"/>
          <a:stretch/>
        </p:blipFill>
        <p:spPr>
          <a:xfrm>
            <a:off x="0" y="2977868"/>
            <a:ext cx="2181184" cy="261619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339E04A-E5A4-4B4D-B2DF-3D215607546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 rot="1595526">
            <a:off x="2341145" y="5651596"/>
            <a:ext cx="265834" cy="25546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3DAE371-08E8-324A-9844-7B5BD247AC2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427779" y="5280888"/>
            <a:ext cx="272560" cy="261929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9BB2FDF2-2BDE-2C43-8FC6-2DC75144ECE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 rot="9900000">
            <a:off x="2071630" y="5124499"/>
            <a:ext cx="308299" cy="29627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70C17B7-913C-482D-8BBC-604A76999BD1}"/>
              </a:ext>
            </a:extLst>
          </p:cNvPr>
          <p:cNvSpPr/>
          <p:nvPr/>
        </p:nvSpPr>
        <p:spPr>
          <a:xfrm>
            <a:off x="480980" y="481350"/>
            <a:ext cx="941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2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Baby Trivia</a:t>
            </a:r>
          </a:p>
        </p:txBody>
      </p:sp>
    </p:spTree>
    <p:extLst>
      <p:ext uri="{BB962C8B-B14F-4D97-AF65-F5344CB8AC3E}">
        <p14:creationId xmlns:p14="http://schemas.microsoft.com/office/powerpoint/2010/main" val="198260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apsplat_cartoon_musical_expression_mallets_happy_carefree_001_4794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ADC2EAD2-5E9E-AB4F-813B-BEDA7C1B6C63}"/>
              </a:ext>
            </a:extLst>
          </p:cNvPr>
          <p:cNvGrpSpPr/>
          <p:nvPr/>
        </p:nvGrpSpPr>
        <p:grpSpPr>
          <a:xfrm>
            <a:off x="10645459" y="5816527"/>
            <a:ext cx="722195" cy="618931"/>
            <a:chOff x="10645459" y="5816527"/>
            <a:chExt cx="722195" cy="618931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EFFBBA14-000E-C646-8679-556B6D27E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45459" y="5816527"/>
              <a:ext cx="707350" cy="618931"/>
            </a:xfrm>
            <a:prstGeom prst="rect">
              <a:avLst/>
            </a:prstGeom>
          </p:spPr>
        </p:pic>
        <p:sp>
          <p:nvSpPr>
            <p:cNvPr id="55" name="Title 1">
              <a:extLst>
                <a:ext uri="{FF2B5EF4-FFF2-40B4-BE49-F238E27FC236}">
                  <a16:creationId xmlns:a16="http://schemas.microsoft.com/office/drawing/2014/main" id="{D60793CF-752D-9146-80E9-0188CEFA6C56}"/>
                </a:ext>
              </a:extLst>
            </p:cNvPr>
            <p:cNvSpPr txBox="1">
              <a:spLocks/>
            </p:cNvSpPr>
            <p:nvPr/>
          </p:nvSpPr>
          <p:spPr>
            <a:xfrm>
              <a:off x="10645459" y="5853851"/>
              <a:ext cx="722195" cy="581607"/>
            </a:xfrm>
            <a:prstGeom prst="rect">
              <a:avLst/>
            </a:prstGeom>
            <a:noFill/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rgbClr val="25346A"/>
                  </a:solidFill>
                  <a:latin typeface="Quatro Slab" panose="02000503030000020004" pitchFamily="2" charset="77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</a:p>
          </p:txBody>
        </p:sp>
      </p:grpSp>
      <p:pic>
        <p:nvPicPr>
          <p:cNvPr id="43" name="Picture 42" descr="A picture containing light&#10;&#10;Description automatically generated">
            <a:extLst>
              <a:ext uri="{FF2B5EF4-FFF2-40B4-BE49-F238E27FC236}">
                <a16:creationId xmlns:a16="http://schemas.microsoft.com/office/drawing/2014/main" id="{83D4FBB3-5383-0840-89AF-07BF0833E1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866" t="44366" r="50329" b="17486"/>
          <a:stretch/>
        </p:blipFill>
        <p:spPr>
          <a:xfrm>
            <a:off x="-37158" y="2977867"/>
            <a:ext cx="2181184" cy="261619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339E04A-E5A4-4B4D-B2DF-3D215607546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 rot="1595526">
            <a:off x="2341145" y="5651596"/>
            <a:ext cx="265834" cy="25546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3DAE371-08E8-324A-9844-7B5BD247AC2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427779" y="5280888"/>
            <a:ext cx="272560" cy="261929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9BB2FDF2-2BDE-2C43-8FC6-2DC75144ECE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 rot="9900000">
            <a:off x="2071630" y="5124499"/>
            <a:ext cx="308299" cy="29627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70C17B7-913C-482D-8BBC-604A76999BD1}"/>
              </a:ext>
            </a:extLst>
          </p:cNvPr>
          <p:cNvSpPr/>
          <p:nvPr/>
        </p:nvSpPr>
        <p:spPr>
          <a:xfrm>
            <a:off x="2038541" y="842401"/>
            <a:ext cx="8623201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>
                <a:solidFill>
                  <a:srgbClr val="002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¡Ronda de aplausos a los ganadores!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707C69B-046A-49BA-BB0A-66EDCB253A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0117" y="2563722"/>
            <a:ext cx="2247883" cy="196689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2E71096-0B2D-46D7-9D2D-88243D67BB42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11867" y="2501143"/>
            <a:ext cx="2247883" cy="196689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8B1849F-1BD5-4950-9238-1BDFD9D201AA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26467" y="2570907"/>
            <a:ext cx="2247883" cy="196689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C778250-99DF-447A-9F31-742E6920B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5047" y="2528188"/>
            <a:ext cx="2288493" cy="2002431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1D5357C2-6F6B-4D1D-A49D-8B8011D149FA}"/>
              </a:ext>
            </a:extLst>
          </p:cNvPr>
          <p:cNvSpPr/>
          <p:nvPr/>
        </p:nvSpPr>
        <p:spPr>
          <a:xfrm>
            <a:off x="9667324" y="2998113"/>
            <a:ext cx="216911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Baby </a:t>
            </a:r>
          </a:p>
          <a:p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Trivia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B934983-BB7E-4FBE-9339-A355A928D788}"/>
              </a:ext>
            </a:extLst>
          </p:cNvPr>
          <p:cNvSpPr/>
          <p:nvPr/>
        </p:nvSpPr>
        <p:spPr>
          <a:xfrm>
            <a:off x="6749670" y="3165073"/>
            <a:ext cx="2528920" cy="4770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¿</a:t>
            </a:r>
            <a:r>
              <a:rPr lang="en-US" sz="25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Qué</a:t>
            </a:r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dice?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9BAA50-DD44-4449-A751-87B078AA69E5}"/>
              </a:ext>
            </a:extLst>
          </p:cNvPr>
          <p:cNvSpPr/>
          <p:nvPr/>
        </p:nvSpPr>
        <p:spPr>
          <a:xfrm>
            <a:off x="4097073" y="3190473"/>
            <a:ext cx="2020320" cy="4770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Pictionary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EFC46C-00AA-4703-9E4D-1C3C1223913D}"/>
              </a:ext>
            </a:extLst>
          </p:cNvPr>
          <p:cNvSpPr/>
          <p:nvPr/>
        </p:nvSpPr>
        <p:spPr>
          <a:xfrm>
            <a:off x="1656420" y="2940392"/>
            <a:ext cx="1752680" cy="124649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Consejos</a:t>
            </a:r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2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papás</a:t>
            </a:r>
            <a:endParaRPr lang="en-US" sz="2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565AC24-28EF-40DF-98EF-650D8C88B904}"/>
              </a:ext>
            </a:extLst>
          </p:cNvPr>
          <p:cNvSpPr/>
          <p:nvPr/>
        </p:nvSpPr>
        <p:spPr>
          <a:xfrm>
            <a:off x="2261024" y="1489714"/>
            <a:ext cx="8178233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MX" sz="2000" b="1" dirty="0">
                <a:solidFill>
                  <a:srgbClr val="002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(Te haremos llegar tus premios como reconocimiento por ser los mejores jugadores)</a:t>
            </a:r>
          </a:p>
        </p:txBody>
      </p:sp>
    </p:spTree>
    <p:extLst>
      <p:ext uri="{BB962C8B-B14F-4D97-AF65-F5344CB8AC3E}">
        <p14:creationId xmlns:p14="http://schemas.microsoft.com/office/powerpoint/2010/main" val="375701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L -0.19049 -3.33333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31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FA4D3-1D6E-154D-9B3A-FC71A29A6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6620" y="2772659"/>
            <a:ext cx="8738759" cy="1488543"/>
          </a:xfrm>
        </p:spPr>
        <p:txBody>
          <a:bodyPr>
            <a:noAutofit/>
          </a:bodyPr>
          <a:lstStyle/>
          <a:p>
            <a:r>
              <a:rPr lang="es-MX" dirty="0">
                <a:latin typeface="Arial"/>
                <a:cs typeface="Arial"/>
              </a:rPr>
              <a:t>¡</a:t>
            </a:r>
            <a:r>
              <a:rPr lang="es-MX" dirty="0"/>
              <a:t>Nos encantó verte!</a:t>
            </a:r>
            <a:br>
              <a:rPr lang="es-MX" dirty="0"/>
            </a:br>
            <a:br>
              <a:rPr lang="es-MX" dirty="0"/>
            </a:br>
            <a:br>
              <a:rPr lang="es-MX" dirty="0"/>
            </a:br>
            <a:r>
              <a:rPr lang="es-MX" dirty="0"/>
              <a:t>Gracias por acompañarnos en esta nueva etapa de n</a:t>
            </a:r>
            <a:r>
              <a:rPr lang="es-MX" dirty="0">
                <a:latin typeface="Arial"/>
                <a:cs typeface="Arial"/>
              </a:rPr>
              <a:t>uestra vida.</a:t>
            </a:r>
            <a:endParaRPr lang="es-MX" dirty="0"/>
          </a:p>
        </p:txBody>
      </p:sp>
      <p:pic>
        <p:nvPicPr>
          <p:cNvPr id="4" name="Picture 3" descr="A picture containing light&#10;&#10;Description automatically generated">
            <a:extLst>
              <a:ext uri="{FF2B5EF4-FFF2-40B4-BE49-F238E27FC236}">
                <a16:creationId xmlns:a16="http://schemas.microsoft.com/office/drawing/2014/main" id="{AA97902F-9711-8143-8081-5AB09C5F08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026" t="14513" r="17395" b="35479"/>
          <a:stretch/>
        </p:blipFill>
        <p:spPr>
          <a:xfrm rot="19683081">
            <a:off x="7592508" y="2292793"/>
            <a:ext cx="3331583" cy="3429591"/>
          </a:xfrm>
          <a:prstGeom prst="rect">
            <a:avLst/>
          </a:prstGeom>
        </p:spPr>
      </p:pic>
      <p:pic>
        <p:nvPicPr>
          <p:cNvPr id="5" name="Picture 4" descr="A picture containing light&#10;&#10;Description automatically generated">
            <a:extLst>
              <a:ext uri="{FF2B5EF4-FFF2-40B4-BE49-F238E27FC236}">
                <a16:creationId xmlns:a16="http://schemas.microsoft.com/office/drawing/2014/main" id="{1CDE7D56-D07D-BF41-8EBA-9522BF6CB7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66" t="44366" r="35153" b="17486"/>
          <a:stretch/>
        </p:blipFill>
        <p:spPr>
          <a:xfrm>
            <a:off x="137998" y="2218222"/>
            <a:ext cx="2795702" cy="26161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40757A-86CE-EA40-9E6A-F7AE794A3A7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771488" y="2821387"/>
            <a:ext cx="324423" cy="3117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828125-9E58-9141-B2DD-375874EFAB0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60427" y="4639778"/>
            <a:ext cx="299755" cy="28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18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DFF6F9-BBF1-0F40-961F-B97C1015F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988" y="959567"/>
            <a:ext cx="7499158" cy="1318234"/>
          </a:xfrm>
          <a:noFill/>
        </p:spPr>
        <p:txBody>
          <a:bodyPr>
            <a:noAutofit/>
          </a:bodyPr>
          <a:lstStyle/>
          <a:p>
            <a:r>
              <a:rPr lang="en-US" sz="3600" dirty="0" err="1">
                <a:solidFill>
                  <a:srgbClr val="00257A"/>
                </a:solidFill>
                <a:latin typeface="Arial"/>
                <a:cs typeface="Arial"/>
              </a:rPr>
              <a:t>Planeamos</a:t>
            </a:r>
            <a:r>
              <a:rPr lang="en-US" sz="3600" dirty="0">
                <a:solidFill>
                  <a:srgbClr val="00257A"/>
                </a:solidFill>
                <a:latin typeface="Arial"/>
                <a:cs typeface="Arial"/>
              </a:rPr>
              <a:t> </a:t>
            </a:r>
            <a:r>
              <a:rPr lang="en-US" sz="3600" dirty="0" err="1">
                <a:solidFill>
                  <a:srgbClr val="00257A"/>
                </a:solidFill>
                <a:latin typeface="Arial"/>
                <a:cs typeface="Arial"/>
              </a:rPr>
              <a:t>actividades</a:t>
            </a:r>
            <a:r>
              <a:rPr lang="en-US" sz="3600" dirty="0">
                <a:solidFill>
                  <a:srgbClr val="00257A"/>
                </a:solidFill>
                <a:latin typeface="Arial"/>
                <a:cs typeface="Arial"/>
              </a:rPr>
              <a:t> para </a:t>
            </a:r>
            <a:r>
              <a:rPr lang="en-US" sz="3600" dirty="0" err="1">
                <a:solidFill>
                  <a:srgbClr val="00257A"/>
                </a:solidFill>
                <a:latin typeface="Arial"/>
                <a:cs typeface="Arial"/>
              </a:rPr>
              <a:t>divertirnos</a:t>
            </a:r>
            <a:r>
              <a:rPr lang="en-US" sz="3600" dirty="0">
                <a:solidFill>
                  <a:srgbClr val="00257A"/>
                </a:solidFill>
                <a:latin typeface="Arial"/>
                <a:cs typeface="Arial"/>
              </a:rPr>
              <a:t> un </a:t>
            </a:r>
            <a:r>
              <a:rPr lang="en-US" sz="3600" dirty="0" err="1">
                <a:solidFill>
                  <a:srgbClr val="00257A"/>
                </a:solidFill>
                <a:latin typeface="Arial"/>
                <a:cs typeface="Arial"/>
              </a:rPr>
              <a:t>poco</a:t>
            </a:r>
            <a:endParaRPr lang="en-US" sz="3600" dirty="0">
              <a:solidFill>
                <a:srgbClr val="00257A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915E2F-BB82-654D-B293-F0A748A4B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8505" y="2936763"/>
            <a:ext cx="4639782" cy="276907"/>
          </a:xfrm>
          <a:noFill/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MX" sz="1600" dirty="0">
                <a:solidFill>
                  <a:srgbClr val="CF3272"/>
                </a:solidFill>
              </a:rPr>
              <a:t>Consejos</a:t>
            </a:r>
            <a:r>
              <a:rPr lang="es-MX" dirty="0">
                <a:solidFill>
                  <a:srgbClr val="CF3272"/>
                </a:solidFill>
              </a:rPr>
              <a:t> para padres</a:t>
            </a:r>
            <a:endParaRPr lang="es-MX" sz="1600" dirty="0">
              <a:solidFill>
                <a:srgbClr val="CF327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A9124A-C09C-FE43-B6A9-D63C629C61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220394" y="2996201"/>
            <a:ext cx="208022" cy="1999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26AB60E-1BDD-E045-9E73-12406922371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220394" y="3411837"/>
            <a:ext cx="208022" cy="1999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7B33CB-6F91-134B-ACE3-2EB51E1E1B1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220394" y="3791848"/>
            <a:ext cx="208022" cy="1999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3F9D02-51BB-434B-A714-E95584389D4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220394" y="4148108"/>
            <a:ext cx="208022" cy="199908"/>
          </a:xfrm>
          <a:prstGeom prst="rect">
            <a:avLst/>
          </a:prstGeom>
        </p:spPr>
      </p:pic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B937284-54CD-E746-B57F-B0076E901D9C}"/>
              </a:ext>
            </a:extLst>
          </p:cNvPr>
          <p:cNvSpPr txBox="1">
            <a:spLocks/>
          </p:cNvSpPr>
          <p:nvPr/>
        </p:nvSpPr>
        <p:spPr>
          <a:xfrm>
            <a:off x="4428416" y="3368192"/>
            <a:ext cx="4453247" cy="276907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rgbClr val="CF3272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Pictionary</a:t>
            </a:r>
            <a:endParaRPr lang="en-US" sz="1600" dirty="0">
              <a:solidFill>
                <a:srgbClr val="CF32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D8CBB307-BDFD-594D-B2F7-45DEE471D1F5}"/>
              </a:ext>
            </a:extLst>
          </p:cNvPr>
          <p:cNvSpPr txBox="1">
            <a:spLocks/>
          </p:cNvSpPr>
          <p:nvPr/>
        </p:nvSpPr>
        <p:spPr>
          <a:xfrm>
            <a:off x="4406812" y="3709922"/>
            <a:ext cx="4453247" cy="276907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rgbClr val="CF3272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¿</a:t>
            </a:r>
            <a:r>
              <a:rPr lang="en-US" sz="1600" dirty="0" err="1">
                <a:solidFill>
                  <a:srgbClr val="CF3272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Qué</a:t>
            </a:r>
            <a:r>
              <a:rPr lang="en-US" sz="1600" dirty="0">
                <a:solidFill>
                  <a:srgbClr val="CF3272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dice?</a:t>
            </a:r>
            <a:endParaRPr lang="en-US" sz="1600" dirty="0">
              <a:solidFill>
                <a:srgbClr val="CF32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B505EA02-6317-AE4D-8659-2CC869A49A21}"/>
              </a:ext>
            </a:extLst>
          </p:cNvPr>
          <p:cNvSpPr txBox="1">
            <a:spLocks/>
          </p:cNvSpPr>
          <p:nvPr/>
        </p:nvSpPr>
        <p:spPr>
          <a:xfrm>
            <a:off x="2789959" y="4109140"/>
            <a:ext cx="4453247" cy="276907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CF3272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Baby Trivia</a:t>
            </a:r>
          </a:p>
        </p:txBody>
      </p:sp>
      <p:pic>
        <p:nvPicPr>
          <p:cNvPr id="28" name="Picture 27" descr="Shape, polygon&#10;&#10;Description automatically generated">
            <a:extLst>
              <a:ext uri="{FF2B5EF4-FFF2-40B4-BE49-F238E27FC236}">
                <a16:creationId xmlns:a16="http://schemas.microsoft.com/office/drawing/2014/main" id="{8DFC415B-A5CF-2C40-AFF8-9DC442C66C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7334" y="617079"/>
            <a:ext cx="576356" cy="55387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A0BDFDD-F5DB-1B4A-967A-5EB91450F72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658944" y="646378"/>
            <a:ext cx="392551" cy="37724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5180937-9C33-9841-BE4D-B4107C4E79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785246" y="254569"/>
            <a:ext cx="406754" cy="39089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520A18B-E333-0940-9450-58E1C511F32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285135" y="645460"/>
            <a:ext cx="761581" cy="73187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5CB55B1-8172-C948-85B5-67C5017FD5D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 rot="9900000">
            <a:off x="8322089" y="3807064"/>
            <a:ext cx="564405" cy="54239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44013A6-A9C8-0F46-B60E-15767EA1E04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395528" y="501427"/>
            <a:ext cx="299755" cy="288065"/>
          </a:xfrm>
          <a:prstGeom prst="rect">
            <a:avLst/>
          </a:prstGeom>
        </p:spPr>
      </p:pic>
      <p:pic>
        <p:nvPicPr>
          <p:cNvPr id="34" name="Picture 33" descr="A picture containing light&#10;&#10;Description automatically generated">
            <a:extLst>
              <a:ext uri="{FF2B5EF4-FFF2-40B4-BE49-F238E27FC236}">
                <a16:creationId xmlns:a16="http://schemas.microsoft.com/office/drawing/2014/main" id="{4687AEE0-5E67-6849-A42B-4D6D1D52E80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4026" t="14513" r="17395" b="35479"/>
          <a:stretch/>
        </p:blipFill>
        <p:spPr>
          <a:xfrm>
            <a:off x="8860417" y="1132885"/>
            <a:ext cx="3331583" cy="3429591"/>
          </a:xfrm>
          <a:prstGeom prst="rect">
            <a:avLst/>
          </a:prstGeom>
        </p:spPr>
      </p:pic>
      <p:pic>
        <p:nvPicPr>
          <p:cNvPr id="35" name="Picture 34" descr="A picture containing light&#10;&#10;Description automatically generated">
            <a:extLst>
              <a:ext uri="{FF2B5EF4-FFF2-40B4-BE49-F238E27FC236}">
                <a16:creationId xmlns:a16="http://schemas.microsoft.com/office/drawing/2014/main" id="{0F33F865-0976-844A-B172-61A4689BC27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7866" t="44366" r="35153" b="17486"/>
          <a:stretch/>
        </p:blipFill>
        <p:spPr>
          <a:xfrm rot="18686285">
            <a:off x="-583295" y="3039916"/>
            <a:ext cx="3221961" cy="2616199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84194C78-6D62-BD45-BFA7-7D155E7C821C}"/>
              </a:ext>
            </a:extLst>
          </p:cNvPr>
          <p:cNvGrpSpPr/>
          <p:nvPr/>
        </p:nvGrpSpPr>
        <p:grpSpPr>
          <a:xfrm>
            <a:off x="10645459" y="5816527"/>
            <a:ext cx="722195" cy="618931"/>
            <a:chOff x="10645459" y="5816527"/>
            <a:chExt cx="722195" cy="618931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83489F4D-7828-7F4F-9B5A-F00704DBF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645459" y="5816527"/>
              <a:ext cx="707350" cy="618931"/>
            </a:xfrm>
            <a:prstGeom prst="rect">
              <a:avLst/>
            </a:prstGeom>
          </p:spPr>
        </p:pic>
        <p:sp>
          <p:nvSpPr>
            <p:cNvPr id="38" name="Title 1">
              <a:extLst>
                <a:ext uri="{FF2B5EF4-FFF2-40B4-BE49-F238E27FC236}">
                  <a16:creationId xmlns:a16="http://schemas.microsoft.com/office/drawing/2014/main" id="{9E2F85A9-F1E2-0D42-940B-36C7EFC9CA4E}"/>
                </a:ext>
              </a:extLst>
            </p:cNvPr>
            <p:cNvSpPr txBox="1">
              <a:spLocks/>
            </p:cNvSpPr>
            <p:nvPr/>
          </p:nvSpPr>
          <p:spPr>
            <a:xfrm>
              <a:off x="10645459" y="5853851"/>
              <a:ext cx="722195" cy="581607"/>
            </a:xfrm>
            <a:prstGeom prst="rect">
              <a:avLst/>
            </a:prstGeom>
            <a:noFill/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rgbClr val="25346A"/>
                  </a:solidFill>
                  <a:latin typeface="Quatro Slab" panose="02000503030000020004" pitchFamily="2" charset="77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</a:p>
          </p:txBody>
        </p:sp>
      </p:grpSp>
      <p:sp>
        <p:nvSpPr>
          <p:cNvPr id="22" name="Title 3">
            <a:extLst>
              <a:ext uri="{FF2B5EF4-FFF2-40B4-BE49-F238E27FC236}">
                <a16:creationId xmlns:a16="http://schemas.microsoft.com/office/drawing/2014/main" id="{6472ABE4-D467-455E-995D-E7396C59B5B0}"/>
              </a:ext>
            </a:extLst>
          </p:cNvPr>
          <p:cNvSpPr txBox="1">
            <a:spLocks/>
          </p:cNvSpPr>
          <p:nvPr/>
        </p:nvSpPr>
        <p:spPr>
          <a:xfrm>
            <a:off x="2346421" y="5025301"/>
            <a:ext cx="7499158" cy="131823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25346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dirty="0">
                <a:solidFill>
                  <a:srgbClr val="00257A"/>
                </a:solidFill>
                <a:latin typeface="Arial"/>
                <a:cs typeface="Arial"/>
              </a:rPr>
              <a:t>¡Ten </a:t>
            </a:r>
            <a:r>
              <a:rPr lang="en-US" sz="3600" dirty="0" err="1">
                <a:solidFill>
                  <a:srgbClr val="00257A"/>
                </a:solidFill>
                <a:latin typeface="Arial"/>
                <a:cs typeface="Arial"/>
              </a:rPr>
              <a:t>papel</a:t>
            </a:r>
            <a:r>
              <a:rPr lang="en-US" sz="3600" dirty="0">
                <a:solidFill>
                  <a:srgbClr val="00257A"/>
                </a:solidFill>
                <a:latin typeface="Arial"/>
                <a:cs typeface="Arial"/>
              </a:rPr>
              <a:t> y </a:t>
            </a:r>
            <a:r>
              <a:rPr lang="en-US" sz="3600" dirty="0" err="1">
                <a:solidFill>
                  <a:srgbClr val="00257A"/>
                </a:solidFill>
                <a:latin typeface="Arial"/>
                <a:cs typeface="Arial"/>
              </a:rPr>
              <a:t>pluma</a:t>
            </a:r>
            <a:r>
              <a:rPr lang="en-US" sz="3600" dirty="0">
                <a:solidFill>
                  <a:srgbClr val="00257A"/>
                </a:solidFill>
                <a:latin typeface="Arial"/>
                <a:cs typeface="Arial"/>
              </a:rPr>
              <a:t> a la mano! </a:t>
            </a:r>
            <a:endParaRPr lang="en-US" sz="3600" dirty="0">
              <a:solidFill>
                <a:srgbClr val="0025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00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apsplat_cartoon_musical_expression_mallets_happy_carefree_001_4794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apsplat_cartoon_musical_expression_mallets_happy_carefree_001_4794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03B1BC2B-72B9-3644-9728-E9AD1F1DC163}"/>
              </a:ext>
            </a:extLst>
          </p:cNvPr>
          <p:cNvSpPr/>
          <p:nvPr/>
        </p:nvSpPr>
        <p:spPr>
          <a:xfrm>
            <a:off x="10270510" y="5474353"/>
            <a:ext cx="1209124" cy="1209124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466E4B-EAD7-D840-BCDF-A80A3DB78AC6}"/>
              </a:ext>
            </a:extLst>
          </p:cNvPr>
          <p:cNvSpPr/>
          <p:nvPr/>
        </p:nvSpPr>
        <p:spPr>
          <a:xfrm>
            <a:off x="831850" y="3500544"/>
            <a:ext cx="10459002" cy="84880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9DFF6F9-BBF1-0F40-961F-B97C1015F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627" y="259936"/>
            <a:ext cx="9132393" cy="3386927"/>
          </a:xfrm>
          <a:noFill/>
        </p:spPr>
        <p:txBody>
          <a:bodyPr>
            <a:noAutofit/>
          </a:bodyPr>
          <a:lstStyle/>
          <a:p>
            <a:r>
              <a:rPr lang="en-US" sz="4000" u="sng" dirty="0" err="1">
                <a:solidFill>
                  <a:srgbClr val="00257A"/>
                </a:solidFill>
                <a:latin typeface="Arial"/>
                <a:cs typeface="Arial"/>
              </a:rPr>
              <a:t>Actividad</a:t>
            </a:r>
            <a:r>
              <a:rPr lang="en-US" sz="4000" u="sng" dirty="0">
                <a:solidFill>
                  <a:srgbClr val="00257A"/>
                </a:solidFill>
                <a:latin typeface="Arial"/>
                <a:cs typeface="Arial"/>
              </a:rPr>
              <a:t> #1 </a:t>
            </a:r>
            <a:br>
              <a:rPr lang="en-US" sz="4000" dirty="0"/>
            </a:br>
            <a:br>
              <a:rPr lang="en-US" sz="4000" dirty="0"/>
            </a:br>
            <a:r>
              <a:rPr lang="en-US" sz="4000" u="sng" dirty="0" err="1">
                <a:solidFill>
                  <a:srgbClr val="00257A"/>
                </a:solidFill>
                <a:latin typeface="Arial"/>
                <a:cs typeface="Arial"/>
              </a:rPr>
              <a:t>Escríbenos</a:t>
            </a:r>
            <a:r>
              <a:rPr lang="en-US" sz="4000" u="sng" dirty="0">
                <a:solidFill>
                  <a:srgbClr val="00257A"/>
                </a:solidFill>
                <a:latin typeface="Arial"/>
                <a:cs typeface="Arial"/>
              </a:rPr>
              <a:t> un </a:t>
            </a:r>
            <a:r>
              <a:rPr lang="en-US" sz="4000" u="sng" dirty="0" err="1">
                <a:solidFill>
                  <a:srgbClr val="00257A"/>
                </a:solidFill>
                <a:latin typeface="Arial"/>
                <a:cs typeface="Arial"/>
              </a:rPr>
              <a:t>consejo</a:t>
            </a:r>
            <a:r>
              <a:rPr lang="en-US" sz="4000" u="sng" dirty="0">
                <a:solidFill>
                  <a:srgbClr val="00257A"/>
                </a:solidFill>
                <a:latin typeface="Arial"/>
                <a:cs typeface="Arial"/>
              </a:rPr>
              <a:t> para </a:t>
            </a:r>
            <a:r>
              <a:rPr lang="en-US" sz="4000" u="sng" dirty="0" err="1">
                <a:solidFill>
                  <a:srgbClr val="00257A"/>
                </a:solidFill>
                <a:latin typeface="Arial"/>
                <a:cs typeface="Arial"/>
              </a:rPr>
              <a:t>esta</a:t>
            </a:r>
            <a:r>
              <a:rPr lang="en-US" sz="4000" u="sng" dirty="0">
                <a:solidFill>
                  <a:srgbClr val="00257A"/>
                </a:solidFill>
                <a:latin typeface="Arial"/>
                <a:cs typeface="Arial"/>
              </a:rPr>
              <a:t> </a:t>
            </a:r>
            <a:r>
              <a:rPr lang="en-US" sz="4000" u="sng" dirty="0" err="1">
                <a:solidFill>
                  <a:srgbClr val="00257A"/>
                </a:solidFill>
                <a:latin typeface="Arial"/>
                <a:cs typeface="Arial"/>
              </a:rPr>
              <a:t>nueva</a:t>
            </a:r>
            <a:r>
              <a:rPr lang="en-US" sz="4000" u="sng" dirty="0">
                <a:solidFill>
                  <a:srgbClr val="00257A"/>
                </a:solidFill>
                <a:latin typeface="Arial"/>
                <a:cs typeface="Arial"/>
              </a:rPr>
              <a:t> </a:t>
            </a:r>
            <a:r>
              <a:rPr lang="en-US" sz="4000" u="sng" dirty="0" err="1">
                <a:solidFill>
                  <a:srgbClr val="00257A"/>
                </a:solidFill>
                <a:latin typeface="Arial"/>
                <a:cs typeface="Arial"/>
              </a:rPr>
              <a:t>etapa</a:t>
            </a:r>
            <a:r>
              <a:rPr lang="en-US" sz="4000" u="sng" dirty="0">
                <a:solidFill>
                  <a:srgbClr val="00257A"/>
                </a:solidFill>
                <a:latin typeface="Arial"/>
                <a:cs typeface="Arial"/>
              </a:rPr>
              <a:t> </a:t>
            </a:r>
            <a:r>
              <a:rPr lang="en-US" sz="4000" u="sng" dirty="0" err="1">
                <a:solidFill>
                  <a:srgbClr val="00257A"/>
                </a:solidFill>
                <a:latin typeface="Arial"/>
                <a:cs typeface="Arial"/>
              </a:rPr>
              <a:t>como</a:t>
            </a:r>
            <a:r>
              <a:rPr lang="en-US" sz="4000" u="sng" dirty="0">
                <a:solidFill>
                  <a:srgbClr val="00257A"/>
                </a:solidFill>
                <a:latin typeface="Arial"/>
                <a:cs typeface="Arial"/>
              </a:rPr>
              <a:t> padres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C4DCBD4-86D1-F340-B28F-C01F5234CAB5}"/>
              </a:ext>
            </a:extLst>
          </p:cNvPr>
          <p:cNvGrpSpPr/>
          <p:nvPr/>
        </p:nvGrpSpPr>
        <p:grpSpPr>
          <a:xfrm>
            <a:off x="0" y="4702670"/>
            <a:ext cx="2585358" cy="2018805"/>
            <a:chOff x="0" y="4702670"/>
            <a:chExt cx="2585358" cy="2018805"/>
          </a:xfrm>
          <a:solidFill>
            <a:srgbClr val="F2F2F2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1215B0A-58C5-E745-BD1D-B89EAE2A9F4D}"/>
                </a:ext>
              </a:extLst>
            </p:cNvPr>
            <p:cNvSpPr/>
            <p:nvPr/>
          </p:nvSpPr>
          <p:spPr>
            <a:xfrm>
              <a:off x="0" y="5156696"/>
              <a:ext cx="2460702" cy="1464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5854E5B-7728-C340-A01C-DC763655E436}"/>
                </a:ext>
              </a:extLst>
            </p:cNvPr>
            <p:cNvGrpSpPr/>
            <p:nvPr/>
          </p:nvGrpSpPr>
          <p:grpSpPr>
            <a:xfrm>
              <a:off x="136073" y="4702670"/>
              <a:ext cx="2449285" cy="2018805"/>
              <a:chOff x="4093038" y="1252847"/>
              <a:chExt cx="4005922" cy="3301851"/>
            </a:xfrm>
            <a:grpFill/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C07B76FC-FE85-C643-B766-4DEC1039A8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/>
              <a:stretch/>
            </p:blipFill>
            <p:spPr>
              <a:xfrm>
                <a:off x="4093038" y="1252847"/>
                <a:ext cx="4005922" cy="3301851"/>
              </a:xfrm>
              <a:prstGeom prst="rect">
                <a:avLst/>
              </a:prstGeom>
              <a:grpFill/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4580F3A9-5201-9442-A628-7B6ACC1D2D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/>
              <a:stretch/>
            </p:blipFill>
            <p:spPr>
              <a:xfrm>
                <a:off x="4157998" y="1379952"/>
                <a:ext cx="3876003" cy="3011502"/>
              </a:xfrm>
              <a:prstGeom prst="rect">
                <a:avLst/>
              </a:prstGeom>
              <a:grpFill/>
            </p:spPr>
          </p:pic>
        </p:grpSp>
      </p:grpSp>
      <p:pic>
        <p:nvPicPr>
          <p:cNvPr id="21" name="Picture 20" descr="Shape, polygon&#10;&#10;Description automatically generated">
            <a:extLst>
              <a:ext uri="{FF2B5EF4-FFF2-40B4-BE49-F238E27FC236}">
                <a16:creationId xmlns:a16="http://schemas.microsoft.com/office/drawing/2014/main" id="{F01DAC90-5E1A-014B-B3CF-0F5585BA11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1294" y="3289908"/>
            <a:ext cx="576356" cy="55387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4BFBEA8-0F88-7F4B-870A-9E4D9C34F49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690307" y="560378"/>
            <a:ext cx="695430" cy="66830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FDD4E4D-CD4C-B541-B126-EC0489B9808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05286" y="3729500"/>
            <a:ext cx="406754" cy="39089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428E3A3-CDA0-C74C-9378-1B2E878D5A7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31850" y="3322545"/>
            <a:ext cx="761581" cy="73187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5FB08F8-BF3F-C440-84C0-89FCA78C9A7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 rot="9900000">
            <a:off x="10222474" y="3324016"/>
            <a:ext cx="564405" cy="54239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CF0C79C-33B5-6844-8890-3D2AE7A887F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535394" y="2772196"/>
            <a:ext cx="299755" cy="288065"/>
          </a:xfrm>
          <a:prstGeom prst="rect">
            <a:avLst/>
          </a:prstGeom>
        </p:spPr>
      </p:pic>
      <p:pic>
        <p:nvPicPr>
          <p:cNvPr id="27" name="Picture 26" descr="A picture containing light&#10;&#10;Description automatically generated">
            <a:extLst>
              <a:ext uri="{FF2B5EF4-FFF2-40B4-BE49-F238E27FC236}">
                <a16:creationId xmlns:a16="http://schemas.microsoft.com/office/drawing/2014/main" id="{4CC8C537-8A2B-264C-9228-9385957761E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65751" t="14513" r="17395" b="45513"/>
          <a:stretch/>
        </p:blipFill>
        <p:spPr>
          <a:xfrm>
            <a:off x="9843301" y="548470"/>
            <a:ext cx="1155833" cy="2741438"/>
          </a:xfrm>
          <a:prstGeom prst="rect">
            <a:avLst/>
          </a:prstGeom>
        </p:spPr>
      </p:pic>
      <p:pic>
        <p:nvPicPr>
          <p:cNvPr id="28" name="Picture 27" descr="A picture containing light&#10;&#10;Description automatically generated">
            <a:extLst>
              <a:ext uri="{FF2B5EF4-FFF2-40B4-BE49-F238E27FC236}">
                <a16:creationId xmlns:a16="http://schemas.microsoft.com/office/drawing/2014/main" id="{F4A99B93-190A-7643-B7CE-CB6CA52C542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7865" t="44366" r="65711" b="17486"/>
          <a:stretch/>
        </p:blipFill>
        <p:spPr>
          <a:xfrm>
            <a:off x="0" y="2977868"/>
            <a:ext cx="1126355" cy="2616199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2E9FED6D-243F-BF47-A83A-00220CA164AE}"/>
              </a:ext>
            </a:extLst>
          </p:cNvPr>
          <p:cNvGrpSpPr/>
          <p:nvPr/>
        </p:nvGrpSpPr>
        <p:grpSpPr>
          <a:xfrm>
            <a:off x="10645459" y="5816527"/>
            <a:ext cx="722195" cy="618931"/>
            <a:chOff x="10645459" y="5816527"/>
            <a:chExt cx="722195" cy="618931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D5E2669F-C6E5-494A-9CC7-EA8B39B06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645459" y="5816527"/>
              <a:ext cx="707350" cy="618931"/>
            </a:xfrm>
            <a:prstGeom prst="rect">
              <a:avLst/>
            </a:prstGeom>
          </p:spPr>
        </p:pic>
        <p:sp>
          <p:nvSpPr>
            <p:cNvPr id="31" name="Title 1">
              <a:extLst>
                <a:ext uri="{FF2B5EF4-FFF2-40B4-BE49-F238E27FC236}">
                  <a16:creationId xmlns:a16="http://schemas.microsoft.com/office/drawing/2014/main" id="{93020B66-4BE9-AF45-8ABD-5A151365BA71}"/>
                </a:ext>
              </a:extLst>
            </p:cNvPr>
            <p:cNvSpPr txBox="1">
              <a:spLocks/>
            </p:cNvSpPr>
            <p:nvPr/>
          </p:nvSpPr>
          <p:spPr>
            <a:xfrm>
              <a:off x="10645459" y="5853851"/>
              <a:ext cx="722195" cy="581607"/>
            </a:xfrm>
            <a:prstGeom prst="rect">
              <a:avLst/>
            </a:prstGeom>
            <a:noFill/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rgbClr val="25346A"/>
                  </a:solidFill>
                  <a:latin typeface="Quatro Slab" panose="02000503030000020004" pitchFamily="2" charset="77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</a:p>
          </p:txBody>
        </p:sp>
      </p:grp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B40817D1-826F-44C4-AA65-79242342B672}"/>
              </a:ext>
            </a:extLst>
          </p:cNvPr>
          <p:cNvSpPr txBox="1">
            <a:spLocks/>
          </p:cNvSpPr>
          <p:nvPr/>
        </p:nvSpPr>
        <p:spPr>
          <a:xfrm>
            <a:off x="3259895" y="4037585"/>
            <a:ext cx="6502584" cy="233301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200" b="1" dirty="0">
                <a:solidFill>
                  <a:srgbClr val="00257A"/>
                </a:solidFill>
                <a:ea typeface="Open Sans"/>
              </a:rPr>
              <a:t>¿Cómo jugar?</a:t>
            </a:r>
            <a:endParaRPr lang="es-MX" sz="1200" b="1" dirty="0">
              <a:solidFill>
                <a:srgbClr val="00257A"/>
              </a:solidFill>
            </a:endParaRPr>
          </a:p>
          <a:p>
            <a:pPr lvl="1">
              <a:spcBef>
                <a:spcPts val="1000"/>
              </a:spcBef>
            </a:pPr>
            <a:r>
              <a:rPr lang="es-MX" sz="1200" dirty="0">
                <a:solidFill>
                  <a:srgbClr val="00257A"/>
                </a:solidFill>
                <a:ea typeface="Open Sans"/>
              </a:rPr>
              <a:t>Queremos escuchar tus sabios consejos</a:t>
            </a:r>
          </a:p>
          <a:p>
            <a:pPr lvl="1">
              <a:spcBef>
                <a:spcPts val="1000"/>
              </a:spcBef>
            </a:pPr>
            <a:endParaRPr lang="es-MX" sz="1200" dirty="0"/>
          </a:p>
          <a:p>
            <a:pPr lvl="1">
              <a:spcBef>
                <a:spcPts val="1000"/>
              </a:spcBef>
            </a:pPr>
            <a:r>
              <a:rPr lang="es-MX" sz="1200" dirty="0">
                <a:solidFill>
                  <a:srgbClr val="00257A"/>
                </a:solidFill>
                <a:ea typeface="Open Sans"/>
              </a:rPr>
              <a:t>Las preguntas aparecerán en pantalla</a:t>
            </a:r>
            <a:endParaRPr lang="es-MX" sz="1200" dirty="0">
              <a:solidFill>
                <a:srgbClr val="00257A"/>
              </a:solidFill>
            </a:endParaRPr>
          </a:p>
          <a:p>
            <a:pPr lvl="1">
              <a:spcBef>
                <a:spcPts val="1000"/>
              </a:spcBef>
            </a:pPr>
            <a:endParaRPr lang="es-MX" sz="1200" dirty="0">
              <a:solidFill>
                <a:srgbClr val="00257A"/>
              </a:solidFill>
              <a:ea typeface="Open Sans"/>
            </a:endParaRPr>
          </a:p>
          <a:p>
            <a:pPr lvl="1">
              <a:spcBef>
                <a:spcPts val="1000"/>
              </a:spcBef>
            </a:pPr>
            <a:r>
              <a:rPr lang="es-MX" sz="1200" dirty="0">
                <a:solidFill>
                  <a:srgbClr val="00257A"/>
                </a:solidFill>
                <a:ea typeface="Open Sans"/>
              </a:rPr>
              <a:t>Escogemos a la persona ideal para responder o puedes usar la función "levantar  la mano" si tienes la respuesta</a:t>
            </a:r>
            <a:endParaRPr lang="es-MX" sz="1200" dirty="0">
              <a:solidFill>
                <a:srgbClr val="00257A"/>
              </a:solidFill>
            </a:endParaRPr>
          </a:p>
          <a:p>
            <a:pPr lvl="1">
              <a:spcBef>
                <a:spcPts val="1000"/>
              </a:spcBef>
            </a:pPr>
            <a:endParaRPr lang="en-US" sz="1200" dirty="0">
              <a:solidFill>
                <a:srgbClr val="00257A"/>
              </a:solidFill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088A10D-714E-4EAA-BCA1-B4CF5D5C002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441518" y="4374064"/>
            <a:ext cx="208022" cy="19990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4496440-4AFA-4466-A3C5-4C544A4A4CB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441518" y="4968224"/>
            <a:ext cx="208022" cy="19990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46D3605-A8F2-456A-83BB-B409EFB23EB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3441518" y="5610155"/>
            <a:ext cx="208022" cy="19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85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0570BA5F-C18A-9340-B7A3-9D5CD71A053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1800000">
            <a:off x="9855443" y="5772558"/>
            <a:ext cx="735554" cy="706867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F762A71-6416-7D46-B7B6-E8877D1A9212}"/>
              </a:ext>
            </a:extLst>
          </p:cNvPr>
          <p:cNvSpPr/>
          <p:nvPr/>
        </p:nvSpPr>
        <p:spPr>
          <a:xfrm>
            <a:off x="2148162" y="2956602"/>
            <a:ext cx="7847937" cy="369332"/>
          </a:xfrm>
          <a:prstGeom prst="roundRect">
            <a:avLst/>
          </a:prstGeom>
          <a:solidFill>
            <a:srgbClr val="DE83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29A9DF1-6F18-2F4B-9721-CA6A9C19BF09}"/>
              </a:ext>
            </a:extLst>
          </p:cNvPr>
          <p:cNvSpPr/>
          <p:nvPr/>
        </p:nvSpPr>
        <p:spPr>
          <a:xfrm>
            <a:off x="2148162" y="3449609"/>
            <a:ext cx="7847937" cy="369332"/>
          </a:xfrm>
          <a:prstGeom prst="roundRect">
            <a:avLst/>
          </a:prstGeom>
          <a:solidFill>
            <a:srgbClr val="F35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A97201D1-99B2-EB4A-AAD0-82F19483D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285" y="1741339"/>
            <a:ext cx="8084593" cy="976127"/>
          </a:xfrm>
          <a:noFill/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00257A"/>
                </a:solidFill>
                <a:latin typeface="Arial"/>
                <a:cs typeface="Arial"/>
              </a:rPr>
              <a:t>Cuéntanos</a:t>
            </a:r>
            <a:r>
              <a:rPr lang="en-US" sz="3200" dirty="0">
                <a:solidFill>
                  <a:srgbClr val="00257A"/>
                </a:solidFill>
                <a:latin typeface="Arial"/>
                <a:cs typeface="Arial"/>
              </a:rPr>
              <a:t> el </a:t>
            </a:r>
            <a:r>
              <a:rPr lang="en-US" sz="3200" dirty="0" err="1">
                <a:solidFill>
                  <a:srgbClr val="00257A"/>
                </a:solidFill>
                <a:latin typeface="Arial"/>
                <a:cs typeface="Arial"/>
              </a:rPr>
              <a:t>mejor</a:t>
            </a:r>
            <a:r>
              <a:rPr lang="en-US" sz="3200" dirty="0">
                <a:solidFill>
                  <a:srgbClr val="00257A"/>
                </a:solidFill>
                <a:latin typeface="Arial"/>
                <a:cs typeface="Arial"/>
              </a:rPr>
              <a:t> </a:t>
            </a:r>
            <a:r>
              <a:rPr lang="en-US" sz="3200" dirty="0" err="1">
                <a:solidFill>
                  <a:srgbClr val="00257A"/>
                </a:solidFill>
                <a:latin typeface="Arial"/>
                <a:cs typeface="Arial"/>
              </a:rPr>
              <a:t>consejo</a:t>
            </a:r>
            <a:r>
              <a:rPr lang="en-US" sz="3200" dirty="0">
                <a:solidFill>
                  <a:srgbClr val="00257A"/>
                </a:solidFill>
                <a:latin typeface="Arial"/>
                <a:cs typeface="Arial"/>
              </a:rPr>
              <a:t> </a:t>
            </a:r>
            <a:br>
              <a:rPr lang="en-US" sz="3200" dirty="0">
                <a:solidFill>
                  <a:srgbClr val="00257A"/>
                </a:solidFill>
                <a:latin typeface="Arial"/>
                <a:cs typeface="Arial"/>
              </a:rPr>
            </a:br>
            <a:r>
              <a:rPr lang="en-US" sz="3200" dirty="0">
                <a:solidFill>
                  <a:srgbClr val="00257A"/>
                </a:solidFill>
                <a:latin typeface="Arial"/>
                <a:cs typeface="Arial"/>
              </a:rPr>
              <a:t>que </a:t>
            </a:r>
            <a:r>
              <a:rPr lang="en-US" sz="3200" dirty="0" err="1">
                <a:solidFill>
                  <a:srgbClr val="00257A"/>
                </a:solidFill>
                <a:latin typeface="Arial"/>
                <a:cs typeface="Arial"/>
              </a:rPr>
              <a:t>te</a:t>
            </a:r>
            <a:r>
              <a:rPr lang="en-US" sz="3200" dirty="0">
                <a:solidFill>
                  <a:srgbClr val="00257A"/>
                </a:solidFill>
                <a:latin typeface="Arial"/>
                <a:cs typeface="Arial"/>
              </a:rPr>
              <a:t> </a:t>
            </a:r>
            <a:r>
              <a:rPr lang="en-US" sz="3200" dirty="0" err="1">
                <a:solidFill>
                  <a:srgbClr val="00257A"/>
                </a:solidFill>
                <a:latin typeface="Arial"/>
                <a:cs typeface="Arial"/>
              </a:rPr>
              <a:t>dieron</a:t>
            </a:r>
            <a:r>
              <a:rPr lang="en-US" sz="3200" dirty="0">
                <a:solidFill>
                  <a:srgbClr val="00257A"/>
                </a:solidFill>
                <a:latin typeface="Arial"/>
                <a:cs typeface="Arial"/>
              </a:rPr>
              <a:t>….</a:t>
            </a:r>
            <a:endParaRPr lang="en-US" sz="3200" dirty="0">
              <a:solidFill>
                <a:srgbClr val="00257A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BB860B-E33C-054B-8234-95B70C6F9198}"/>
              </a:ext>
            </a:extLst>
          </p:cNvPr>
          <p:cNvSpPr txBox="1"/>
          <p:nvPr/>
        </p:nvSpPr>
        <p:spPr>
          <a:xfrm>
            <a:off x="1676820" y="2991077"/>
            <a:ext cx="8793271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dirty="0" err="1">
                <a:solidFill>
                  <a:schemeClr val="bg1"/>
                </a:solidFill>
                <a:latin typeface="Arial"/>
                <a:ea typeface="Open Sans"/>
                <a:cs typeface="Arial"/>
              </a:rPr>
              <a:t>Nunca</a:t>
            </a:r>
            <a:r>
              <a:rPr lang="en-US" sz="1600" dirty="0">
                <a:solidFill>
                  <a:schemeClr val="bg1"/>
                </a:solidFill>
                <a:latin typeface="Arial"/>
                <a:ea typeface="Open Sans"/>
                <a:cs typeface="Arial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/>
                <a:ea typeface="Open Sans"/>
                <a:cs typeface="Arial"/>
              </a:rPr>
              <a:t>salgas</a:t>
            </a:r>
            <a:r>
              <a:rPr lang="en-US" sz="1600" dirty="0">
                <a:solidFill>
                  <a:schemeClr val="bg1"/>
                </a:solidFill>
                <a:latin typeface="Arial"/>
                <a:ea typeface="Open Sans"/>
                <a:cs typeface="Arial"/>
              </a:rPr>
              <a:t> de casa sin….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8D4DA3-1BE1-3D41-A2C3-1B423F85E099}"/>
              </a:ext>
            </a:extLst>
          </p:cNvPr>
          <p:cNvSpPr txBox="1"/>
          <p:nvPr/>
        </p:nvSpPr>
        <p:spPr>
          <a:xfrm>
            <a:off x="1676820" y="3449609"/>
            <a:ext cx="8815815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/>
                <a:ea typeface="Open Sans"/>
                <a:cs typeface="Arial"/>
              </a:rPr>
              <a:t>………….. </a:t>
            </a:r>
            <a:r>
              <a:rPr lang="en-US" sz="1600" dirty="0" err="1">
                <a:solidFill>
                  <a:schemeClr val="bg1"/>
                </a:solidFill>
                <a:latin typeface="Arial"/>
                <a:ea typeface="Open Sans"/>
                <a:cs typeface="Arial"/>
              </a:rPr>
              <a:t>te</a:t>
            </a:r>
            <a:r>
              <a:rPr lang="en-US" sz="1600" dirty="0">
                <a:solidFill>
                  <a:schemeClr val="bg1"/>
                </a:solidFill>
                <a:latin typeface="Arial"/>
                <a:ea typeface="Open Sans"/>
                <a:cs typeface="Arial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/>
                <a:ea typeface="Open Sans"/>
                <a:cs typeface="Arial"/>
              </a:rPr>
              <a:t>salvará</a:t>
            </a:r>
            <a:r>
              <a:rPr lang="en-US" sz="1600" dirty="0">
                <a:solidFill>
                  <a:schemeClr val="bg1"/>
                </a:solidFill>
                <a:latin typeface="Arial"/>
                <a:ea typeface="Open Sans"/>
                <a:cs typeface="Arial"/>
              </a:rPr>
              <a:t> la </a:t>
            </a:r>
            <a:r>
              <a:rPr lang="en-US" sz="1600" dirty="0" err="1">
                <a:solidFill>
                  <a:schemeClr val="bg1"/>
                </a:solidFill>
                <a:latin typeface="Arial"/>
                <a:ea typeface="Open Sans"/>
                <a:cs typeface="Arial"/>
              </a:rPr>
              <a:t>vida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6F914F2-A61C-0D4F-B1EB-9E79E865E80C}"/>
              </a:ext>
            </a:extLst>
          </p:cNvPr>
          <p:cNvSpPr txBox="1">
            <a:spLocks/>
          </p:cNvSpPr>
          <p:nvPr/>
        </p:nvSpPr>
        <p:spPr>
          <a:xfrm>
            <a:off x="9864928" y="5853851"/>
            <a:ext cx="722195" cy="597796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5346A"/>
                </a:solidFill>
                <a:latin typeface="Quatro Slab" panose="02000503030000020004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5B7B05-59DE-054D-B5C9-E9434245DF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3797" y="2460809"/>
            <a:ext cx="435867" cy="3874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262D26-73A0-7040-A2D7-887EBCAB1B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814992">
            <a:off x="9857596" y="2029400"/>
            <a:ext cx="288603" cy="52910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F72A418-4338-CC49-8DAA-F6869B9C02B8}"/>
              </a:ext>
            </a:extLst>
          </p:cNvPr>
          <p:cNvGrpSpPr/>
          <p:nvPr/>
        </p:nvGrpSpPr>
        <p:grpSpPr>
          <a:xfrm>
            <a:off x="10645459" y="5816527"/>
            <a:ext cx="722195" cy="618931"/>
            <a:chOff x="10645459" y="5816527"/>
            <a:chExt cx="722195" cy="61893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5786A77-A6E9-F94B-93DD-CC21610A3D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645459" y="5816527"/>
              <a:ext cx="707350" cy="618931"/>
            </a:xfrm>
            <a:prstGeom prst="rect">
              <a:avLst/>
            </a:prstGeom>
          </p:spPr>
        </p:pic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F3112808-5AAE-3246-B621-0F2810113B20}"/>
                </a:ext>
              </a:extLst>
            </p:cNvPr>
            <p:cNvSpPr txBox="1">
              <a:spLocks/>
            </p:cNvSpPr>
            <p:nvPr/>
          </p:nvSpPr>
          <p:spPr>
            <a:xfrm>
              <a:off x="10645459" y="5853851"/>
              <a:ext cx="722195" cy="581607"/>
            </a:xfrm>
            <a:prstGeom prst="rect">
              <a:avLst/>
            </a:prstGeom>
            <a:noFill/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rgbClr val="25346A"/>
                  </a:solidFill>
                  <a:latin typeface="Quatro Slab" panose="02000503030000020004" pitchFamily="2" charset="77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23F7270A-4FAA-4064-8865-AEE88A0FDFFC}"/>
              </a:ext>
            </a:extLst>
          </p:cNvPr>
          <p:cNvSpPr txBox="1">
            <a:spLocks/>
          </p:cNvSpPr>
          <p:nvPr/>
        </p:nvSpPr>
        <p:spPr>
          <a:xfrm>
            <a:off x="419256" y="176640"/>
            <a:ext cx="8598724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25346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s-MX" dirty="0">
                <a:solidFill>
                  <a:srgbClr val="00257A"/>
                </a:solidFill>
                <a:latin typeface="Arial"/>
                <a:cs typeface="Arial"/>
              </a:rPr>
              <a:t>Consejos para padres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6230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apsplat_cartoon_musical_expression_mallets_happy_carefree_001_4794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6" grpId="0"/>
      <p:bldP spid="2" grpId="0" animBg="1"/>
      <p:bldP spid="5" grpId="0" animBg="1"/>
      <p:bldP spid="6" grpId="0"/>
      <p:bldP spid="6" grpId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677A07E-9578-A145-BA7B-B55C034209CC}"/>
              </a:ext>
            </a:extLst>
          </p:cNvPr>
          <p:cNvSpPr/>
          <p:nvPr/>
        </p:nvSpPr>
        <p:spPr>
          <a:xfrm>
            <a:off x="2530516" y="3093778"/>
            <a:ext cx="7847937" cy="369332"/>
          </a:xfrm>
          <a:prstGeom prst="roundRect">
            <a:avLst/>
          </a:prstGeom>
          <a:solidFill>
            <a:srgbClr val="FE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41F9424-0CA4-224E-9312-0285A388D3F7}"/>
              </a:ext>
            </a:extLst>
          </p:cNvPr>
          <p:cNvSpPr/>
          <p:nvPr/>
        </p:nvSpPr>
        <p:spPr>
          <a:xfrm>
            <a:off x="2530516" y="3586785"/>
            <a:ext cx="7847937" cy="369332"/>
          </a:xfrm>
          <a:prstGeom prst="roundRect">
            <a:avLst/>
          </a:prstGeom>
          <a:solidFill>
            <a:srgbClr val="FF9D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BFA4D3-1D6E-154D-9B3A-FC71A29A6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660" y="2109922"/>
            <a:ext cx="10515600" cy="976127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00257A"/>
                </a:solidFill>
                <a:latin typeface="Arial"/>
                <a:cs typeface="Arial"/>
              </a:rPr>
              <a:t>Cuéntanos</a:t>
            </a:r>
            <a:r>
              <a:rPr lang="en-US" dirty="0">
                <a:solidFill>
                  <a:srgbClr val="00257A"/>
                </a:solidFill>
                <a:latin typeface="Arial"/>
                <a:cs typeface="Arial"/>
              </a:rPr>
              <a:t> el </a:t>
            </a:r>
            <a:r>
              <a:rPr lang="en-US" dirty="0" err="1">
                <a:solidFill>
                  <a:srgbClr val="00257A"/>
                </a:solidFill>
                <a:latin typeface="Arial"/>
                <a:cs typeface="Arial"/>
              </a:rPr>
              <a:t>mejor</a:t>
            </a:r>
            <a:r>
              <a:rPr lang="en-US" dirty="0">
                <a:solidFill>
                  <a:srgbClr val="00257A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00257A"/>
                </a:solidFill>
                <a:latin typeface="Arial"/>
                <a:cs typeface="Arial"/>
              </a:rPr>
              <a:t>consejo</a:t>
            </a:r>
            <a:r>
              <a:rPr lang="en-US" dirty="0">
                <a:solidFill>
                  <a:srgbClr val="00257A"/>
                </a:solidFill>
                <a:latin typeface="Arial"/>
                <a:cs typeface="Arial"/>
              </a:rPr>
              <a:t> que </a:t>
            </a:r>
            <a:r>
              <a:rPr lang="en-US" dirty="0" err="1">
                <a:solidFill>
                  <a:srgbClr val="00257A"/>
                </a:solidFill>
                <a:latin typeface="Arial"/>
                <a:cs typeface="Arial"/>
              </a:rPr>
              <a:t>te</a:t>
            </a:r>
            <a:r>
              <a:rPr lang="en-US" dirty="0">
                <a:solidFill>
                  <a:srgbClr val="00257A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00257A"/>
                </a:solidFill>
                <a:latin typeface="Arial"/>
                <a:cs typeface="Arial"/>
              </a:rPr>
              <a:t>dio</a:t>
            </a:r>
            <a:r>
              <a:rPr lang="en-US" dirty="0">
                <a:solidFill>
                  <a:srgbClr val="00257A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00257A"/>
                </a:solidFill>
                <a:latin typeface="Arial"/>
                <a:cs typeface="Arial"/>
              </a:rPr>
              <a:t>tu</a:t>
            </a:r>
            <a:r>
              <a:rPr lang="en-US" dirty="0">
                <a:solidFill>
                  <a:srgbClr val="00257A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00257A"/>
                </a:solidFill>
                <a:latin typeface="Arial"/>
                <a:cs typeface="Arial"/>
              </a:rPr>
              <a:t>mamá</a:t>
            </a:r>
            <a:endParaRPr lang="en-US" dirty="0">
              <a:solidFill>
                <a:srgbClr val="00257A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1759D5-0F14-674A-8766-0B219B430DE4}"/>
              </a:ext>
            </a:extLst>
          </p:cNvPr>
          <p:cNvSpPr txBox="1"/>
          <p:nvPr/>
        </p:nvSpPr>
        <p:spPr>
          <a:xfrm>
            <a:off x="2059174" y="3086049"/>
            <a:ext cx="8793271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Arial"/>
                <a:ea typeface="Open Sans"/>
                <a:cs typeface="Arial"/>
              </a:rPr>
              <a:t>Despídete de………………………..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54A161-8A07-DD4B-BD9C-D8383E4B153C}"/>
              </a:ext>
            </a:extLst>
          </p:cNvPr>
          <p:cNvSpPr txBox="1"/>
          <p:nvPr/>
        </p:nvSpPr>
        <p:spPr>
          <a:xfrm>
            <a:off x="2052824" y="3586238"/>
            <a:ext cx="8793271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Arial"/>
                <a:ea typeface="Open Sans"/>
                <a:cs typeface="Arial"/>
              </a:rPr>
              <a:t>Dile hola a ………………………..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7D3CD23-F8B7-A142-8BFF-D81F79E4B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719" y="2641561"/>
            <a:ext cx="435867" cy="3874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AE1391D-FCAE-804D-A832-D5C36C0CD1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814992">
            <a:off x="11343682" y="2141823"/>
            <a:ext cx="288603" cy="52910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836A62A-3D34-B34B-A8C3-E2EB0B7832D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 rot="1800000">
            <a:off x="9855443" y="5772558"/>
            <a:ext cx="735554" cy="706867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3C474341-C5B8-DC4B-A862-46D16AC15301}"/>
              </a:ext>
            </a:extLst>
          </p:cNvPr>
          <p:cNvSpPr txBox="1">
            <a:spLocks/>
          </p:cNvSpPr>
          <p:nvPr/>
        </p:nvSpPr>
        <p:spPr>
          <a:xfrm>
            <a:off x="9864928" y="5853851"/>
            <a:ext cx="722195" cy="597796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5346A"/>
                </a:solidFill>
                <a:latin typeface="Quatro Slab" panose="02000503030000020004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A3DEBF0-59F0-1D43-B2A0-70484D280F77}"/>
              </a:ext>
            </a:extLst>
          </p:cNvPr>
          <p:cNvGrpSpPr/>
          <p:nvPr/>
        </p:nvGrpSpPr>
        <p:grpSpPr>
          <a:xfrm>
            <a:off x="10645459" y="5816527"/>
            <a:ext cx="722195" cy="618931"/>
            <a:chOff x="10645459" y="5816527"/>
            <a:chExt cx="722195" cy="61893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B7276C9-F808-394C-86FA-207096879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645459" y="5816527"/>
              <a:ext cx="707350" cy="618931"/>
            </a:xfrm>
            <a:prstGeom prst="rect">
              <a:avLst/>
            </a:prstGeom>
          </p:spPr>
        </p:pic>
        <p:sp>
          <p:nvSpPr>
            <p:cNvPr id="25" name="Title 1">
              <a:extLst>
                <a:ext uri="{FF2B5EF4-FFF2-40B4-BE49-F238E27FC236}">
                  <a16:creationId xmlns:a16="http://schemas.microsoft.com/office/drawing/2014/main" id="{7F78275A-9F76-E94E-B70D-C4851DDE09FD}"/>
                </a:ext>
              </a:extLst>
            </p:cNvPr>
            <p:cNvSpPr txBox="1">
              <a:spLocks/>
            </p:cNvSpPr>
            <p:nvPr/>
          </p:nvSpPr>
          <p:spPr>
            <a:xfrm>
              <a:off x="10645459" y="5853851"/>
              <a:ext cx="722195" cy="581607"/>
            </a:xfrm>
            <a:prstGeom prst="rect">
              <a:avLst/>
            </a:prstGeom>
            <a:noFill/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rgbClr val="25346A"/>
                  </a:solidFill>
                  <a:latin typeface="Quatro Slab" panose="02000503030000020004" pitchFamily="2" charset="77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8B2794BE-5EA5-4D20-BAB3-9FF6C6C1F36A}"/>
              </a:ext>
            </a:extLst>
          </p:cNvPr>
          <p:cNvSpPr txBox="1">
            <a:spLocks/>
          </p:cNvSpPr>
          <p:nvPr/>
        </p:nvSpPr>
        <p:spPr>
          <a:xfrm>
            <a:off x="419256" y="176640"/>
            <a:ext cx="8598724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25346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s-MX" dirty="0">
                <a:solidFill>
                  <a:srgbClr val="00257A"/>
                </a:solidFill>
                <a:latin typeface="Arial"/>
                <a:cs typeface="Arial"/>
              </a:rPr>
              <a:t>Consejos para padres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5849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apsplat_cartoon_musical_expression_mallets_happy_carefree_001_4794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2" grpId="0"/>
      <p:bldP spid="4" grpId="0" animBg="1"/>
      <p:bldP spid="6" grpId="0" animBg="1"/>
      <p:bldP spid="24" grpId="0"/>
      <p:bldP spid="24" grpId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37DA55A-FB43-0948-B265-6C5621C91D4B}"/>
              </a:ext>
            </a:extLst>
          </p:cNvPr>
          <p:cNvSpPr/>
          <p:nvPr/>
        </p:nvSpPr>
        <p:spPr>
          <a:xfrm>
            <a:off x="2170706" y="3372076"/>
            <a:ext cx="7847937" cy="369332"/>
          </a:xfrm>
          <a:prstGeom prst="roundRect">
            <a:avLst/>
          </a:prstGeom>
          <a:solidFill>
            <a:srgbClr val="FFA0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BFA4D3-1D6E-154D-9B3A-FC71A29A6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6641" y="2196500"/>
            <a:ext cx="6376948" cy="976127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00257A"/>
                </a:solidFill>
                <a:latin typeface="Arial"/>
                <a:cs typeface="Arial"/>
              </a:rPr>
              <a:t>Cuéntanos</a:t>
            </a:r>
            <a:r>
              <a:rPr lang="en-US" sz="3200" dirty="0">
                <a:solidFill>
                  <a:srgbClr val="00257A"/>
                </a:solidFill>
                <a:latin typeface="Arial"/>
                <a:cs typeface="Arial"/>
              </a:rPr>
              <a:t> el </a:t>
            </a:r>
            <a:r>
              <a:rPr lang="en-US" sz="3200" dirty="0" err="1">
                <a:solidFill>
                  <a:srgbClr val="00257A"/>
                </a:solidFill>
                <a:latin typeface="Arial"/>
                <a:cs typeface="Arial"/>
              </a:rPr>
              <a:t>peor</a:t>
            </a:r>
            <a:r>
              <a:rPr lang="en-US" sz="3200" dirty="0">
                <a:solidFill>
                  <a:srgbClr val="00257A"/>
                </a:solidFill>
                <a:latin typeface="Arial"/>
                <a:cs typeface="Arial"/>
              </a:rPr>
              <a:t> </a:t>
            </a:r>
            <a:r>
              <a:rPr lang="en-US" sz="3200" dirty="0" err="1">
                <a:solidFill>
                  <a:srgbClr val="00257A"/>
                </a:solidFill>
                <a:latin typeface="Arial"/>
                <a:cs typeface="Arial"/>
              </a:rPr>
              <a:t>consejo</a:t>
            </a:r>
            <a:r>
              <a:rPr lang="en-US" sz="3200" dirty="0">
                <a:solidFill>
                  <a:srgbClr val="00257A"/>
                </a:solidFill>
                <a:latin typeface="Arial"/>
                <a:cs typeface="Arial"/>
              </a:rPr>
              <a:t> que </a:t>
            </a:r>
            <a:r>
              <a:rPr lang="en-US" sz="3200" dirty="0" err="1">
                <a:solidFill>
                  <a:srgbClr val="00257A"/>
                </a:solidFill>
                <a:latin typeface="Arial"/>
                <a:cs typeface="Arial"/>
              </a:rPr>
              <a:t>te</a:t>
            </a:r>
            <a:r>
              <a:rPr lang="en-US" sz="3200" dirty="0">
                <a:solidFill>
                  <a:srgbClr val="00257A"/>
                </a:solidFill>
                <a:latin typeface="Arial"/>
                <a:cs typeface="Arial"/>
              </a:rPr>
              <a:t> </a:t>
            </a:r>
            <a:r>
              <a:rPr lang="en-US" sz="3200" dirty="0" err="1">
                <a:solidFill>
                  <a:srgbClr val="00257A"/>
                </a:solidFill>
                <a:latin typeface="Arial"/>
                <a:cs typeface="Arial"/>
              </a:rPr>
              <a:t>han</a:t>
            </a:r>
            <a:r>
              <a:rPr lang="en-US" sz="3200" dirty="0">
                <a:solidFill>
                  <a:srgbClr val="00257A"/>
                </a:solidFill>
                <a:latin typeface="Arial"/>
                <a:cs typeface="Arial"/>
              </a:rPr>
              <a:t> dado </a:t>
            </a:r>
            <a:endParaRPr lang="en-US" dirty="0">
              <a:solidFill>
                <a:srgbClr val="00257A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D8B89E-0EB1-6A4D-9D3F-5D881E33DC8B}"/>
              </a:ext>
            </a:extLst>
          </p:cNvPr>
          <p:cNvSpPr txBox="1"/>
          <p:nvPr/>
        </p:nvSpPr>
        <p:spPr>
          <a:xfrm>
            <a:off x="1699364" y="3364347"/>
            <a:ext cx="8793271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¿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Cómo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sobrevivir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a las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primeras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6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semanas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?…………..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002161-56DD-BD4F-B19D-FB5D808AE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2370" y="2876283"/>
            <a:ext cx="435867" cy="3874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3E67E5-4087-A547-B0CC-AA95F1E77A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814992">
            <a:off x="9808909" y="2467925"/>
            <a:ext cx="288603" cy="52910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EA8E932-FDF1-EB49-B88C-344F3285B759}"/>
              </a:ext>
            </a:extLst>
          </p:cNvPr>
          <p:cNvGrpSpPr/>
          <p:nvPr/>
        </p:nvGrpSpPr>
        <p:grpSpPr>
          <a:xfrm>
            <a:off x="10645459" y="5816527"/>
            <a:ext cx="722195" cy="618931"/>
            <a:chOff x="10645459" y="5816527"/>
            <a:chExt cx="722195" cy="61893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7082762-EC03-C74B-9B30-5656E3C280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645459" y="5816527"/>
              <a:ext cx="707350" cy="618931"/>
            </a:xfrm>
            <a:prstGeom prst="rect">
              <a:avLst/>
            </a:prstGeom>
          </p:spPr>
        </p:pic>
        <p:sp>
          <p:nvSpPr>
            <p:cNvPr id="19" name="Title 1">
              <a:extLst>
                <a:ext uri="{FF2B5EF4-FFF2-40B4-BE49-F238E27FC236}">
                  <a16:creationId xmlns:a16="http://schemas.microsoft.com/office/drawing/2014/main" id="{0A2C48B3-B0E1-C448-94BB-9CF7E0A84BE2}"/>
                </a:ext>
              </a:extLst>
            </p:cNvPr>
            <p:cNvSpPr txBox="1">
              <a:spLocks/>
            </p:cNvSpPr>
            <p:nvPr/>
          </p:nvSpPr>
          <p:spPr>
            <a:xfrm>
              <a:off x="10645459" y="5853851"/>
              <a:ext cx="722195" cy="581607"/>
            </a:xfrm>
            <a:prstGeom prst="rect">
              <a:avLst/>
            </a:prstGeom>
            <a:noFill/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rgbClr val="25346A"/>
                  </a:solidFill>
                  <a:latin typeface="Quatro Slab" panose="02000503030000020004" pitchFamily="2" charset="77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755E9FF4-6F07-46DB-A2D3-314C1E748C85}"/>
              </a:ext>
            </a:extLst>
          </p:cNvPr>
          <p:cNvSpPr txBox="1">
            <a:spLocks/>
          </p:cNvSpPr>
          <p:nvPr/>
        </p:nvSpPr>
        <p:spPr>
          <a:xfrm>
            <a:off x="419256" y="176640"/>
            <a:ext cx="8598724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25346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s-MX" dirty="0">
                <a:solidFill>
                  <a:srgbClr val="00257A"/>
                </a:solidFill>
                <a:latin typeface="Arial"/>
                <a:cs typeface="Arial"/>
              </a:rPr>
              <a:t>Consejos para padres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6612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apsplat_cartoon_musical_expression_mallets_happy_carefree_001_4794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3" grpId="0" animBg="1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5F33620920F2642B62849CED611A712" ma:contentTypeVersion="10" ma:contentTypeDescription="Crear nuevo documento." ma:contentTypeScope="" ma:versionID="e6e220370fff796d57dbcbabf88afa52">
  <xsd:schema xmlns:xsd="http://www.w3.org/2001/XMLSchema" xmlns:xs="http://www.w3.org/2001/XMLSchema" xmlns:p="http://schemas.microsoft.com/office/2006/metadata/properties" xmlns:ns2="5a2cd536-7db1-497f-8381-7d3a085afaa0" xmlns:ns3="41d72c32-f8a6-4ca5-b760-5346c336dd04" targetNamespace="http://schemas.microsoft.com/office/2006/metadata/properties" ma:root="true" ma:fieldsID="11e00d1a443db19280303ec622b28e18" ns2:_="" ns3:_="">
    <xsd:import namespace="5a2cd536-7db1-497f-8381-7d3a085afaa0"/>
    <xsd:import namespace="41d72c32-f8a6-4ca5-b760-5346c336dd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cd536-7db1-497f-8381-7d3a085afa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d72c32-f8a6-4ca5-b760-5346c336dd0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1d72c32-f8a6-4ca5-b760-5346c336dd04">
      <UserInfo>
        <DisplayName>Fabiola Rosas</DisplayName>
        <AccountId>1007</AccountId>
        <AccountType/>
      </UserInfo>
      <UserInfo>
        <DisplayName>Penelope Pontón</DisplayName>
        <AccountId>173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6272E1D-1B3F-4080-BB5E-4BE6C595AA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289378-2A12-42A8-984B-18E3C98DE663}"/>
</file>

<file path=customXml/itemProps3.xml><?xml version="1.0" encoding="utf-8"?>
<ds:datastoreItem xmlns:ds="http://schemas.openxmlformats.org/officeDocument/2006/customXml" ds:itemID="{4F3A6B46-A66E-4F0C-B3A1-51DF52E3F86C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  <ds:schemaRef ds:uri="199cd159-f5ef-460c-8a8c-111af0d197ac"/>
    <ds:schemaRef ds:uri="http://purl.org/dc/terms/"/>
    <ds:schemaRef ds:uri="0a6f5566-27d2-4ff4-a01b-7eccccf37d1b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1161</TotalTime>
  <Words>1281</Words>
  <Application>Microsoft Office PowerPoint</Application>
  <PresentationFormat>Widescreen</PresentationFormat>
  <Paragraphs>377</Paragraphs>
  <Slides>45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Open Sans</vt:lpstr>
      <vt:lpstr>Quatro Slab</vt:lpstr>
      <vt:lpstr>Office Theme</vt:lpstr>
      <vt:lpstr>¡Bienvenidos!</vt:lpstr>
      <vt:lpstr>PowerPoint Presentation</vt:lpstr>
      <vt:lpstr>Baby Shower de [nombre del bebé]</vt:lpstr>
      <vt:lpstr>¿Qué crees que será?</vt:lpstr>
      <vt:lpstr>Planeamos actividades para divertirnos un poco</vt:lpstr>
      <vt:lpstr>Actividad #1   Escríbenos un consejo para esta nueva etapa como padres</vt:lpstr>
      <vt:lpstr>Cuéntanos el mejor consejo  que te dieron….</vt:lpstr>
      <vt:lpstr>Cuéntanos el mejor consejo que te dio tu mamá</vt:lpstr>
      <vt:lpstr>Cuéntanos el peor consejo que te han dado </vt:lpstr>
      <vt:lpstr>El consejo más extraño...</vt:lpstr>
      <vt:lpstr>Actividad # 2    Pictionary </vt:lpstr>
      <vt:lpstr>PowerPoint Presentation</vt:lpstr>
      <vt:lpstr>Respuestas </vt:lpstr>
      <vt:lpstr>PowerPoint Presentation</vt:lpstr>
      <vt:lpstr>Respuestas </vt:lpstr>
      <vt:lpstr>PowerPoint Presentation</vt:lpstr>
      <vt:lpstr>Respuestas</vt:lpstr>
      <vt:lpstr>PowerPoint Presentation</vt:lpstr>
      <vt:lpstr>Respuestas</vt:lpstr>
      <vt:lpstr>Actividad #3  ¿Qué dice?</vt:lpstr>
      <vt:lpstr>PowerPoint Presentation</vt:lpstr>
      <vt:lpstr>Respuestas</vt:lpstr>
      <vt:lpstr>PowerPoint Presentation</vt:lpstr>
      <vt:lpstr>Respuestas</vt:lpstr>
      <vt:lpstr>PowerPoint Presentation</vt:lpstr>
      <vt:lpstr>Respuestas</vt:lpstr>
      <vt:lpstr>PowerPoint Presentation</vt:lpstr>
      <vt:lpstr>Respuestas</vt:lpstr>
      <vt:lpstr>Actividad # 4  BABY TRIVIA </vt:lpstr>
      <vt:lpstr>PowerPoint Presentation</vt:lpstr>
      <vt:lpstr> ¿Cuántos pasos da en promedio un niño de 12 meses en un minuto?</vt:lpstr>
      <vt:lpstr>¿A qué edad aproximadamente se comienza con la alimentación complementaria en bebés?</vt:lpstr>
      <vt:lpstr>¿A qué edad pueden los bebés comenzar a probar la sal? </vt:lpstr>
      <vt:lpstr> ¿Cuál es el récord del mayor número de dientes con los que ha nacido un bebé?</vt:lpstr>
      <vt:lpstr>¿Qué cosa pueden hacer los bebés que es imposible para un adulto?</vt:lpstr>
      <vt:lpstr>Respuestas</vt:lpstr>
      <vt:lpstr>¿Cuántos pañales usará un bebé desde que nace hasta que aprende a ir al baño?</vt:lpstr>
      <vt:lpstr>¿Cuál es el nombre del escritor infantil, creador del Grinch y el Lorax, entre otros personajes; con traducciones a 20 idiomas?</vt:lpstr>
      <vt:lpstr>¿Cuál es el día más popular en qué los bebés deciden nacer?</vt:lpstr>
      <vt:lpstr>¿Qué órgano sensorial se desarrolla completamente antes del nacimiento?</vt:lpstr>
      <vt:lpstr>Si un adulto tiene 10,000 papilas gustativas. ¿Cuántas tiene un bebé?</vt:lpstr>
      <vt:lpstr>Se hace después de alimentar a un bebé con leche materna…</vt:lpstr>
      <vt:lpstr>Respuestas</vt:lpstr>
      <vt:lpstr>PowerPoint Presentation</vt:lpstr>
      <vt:lpstr>¡Nos encantó verte!   Gracias por acompañarnos en esta nueva etapa de nuestra vida.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Tshabalala Tshabalala</dc:creator>
  <cp:lastModifiedBy>De La Torre, Fernanda</cp:lastModifiedBy>
  <cp:revision>71</cp:revision>
  <dcterms:created xsi:type="dcterms:W3CDTF">2021-03-04T11:22:21Z</dcterms:created>
  <dcterms:modified xsi:type="dcterms:W3CDTF">2021-05-20T15:19:17Z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86dc5db-1f8c-4734-9d46-86d6156fc39f_Enabled">
    <vt:lpwstr>true</vt:lpwstr>
  </property>
  <property fmtid="{D5CDD505-2E9C-101B-9397-08002B2CF9AE}" pid="3" name="MSIP_Label_786dc5db-1f8c-4734-9d46-86d6156fc39f_SetDate">
    <vt:lpwstr>2021-03-04T11:22:21Z</vt:lpwstr>
  </property>
  <property fmtid="{D5CDD505-2E9C-101B-9397-08002B2CF9AE}" pid="4" name="MSIP_Label_786dc5db-1f8c-4734-9d46-86d6156fc39f_Method">
    <vt:lpwstr>Standard</vt:lpwstr>
  </property>
  <property fmtid="{D5CDD505-2E9C-101B-9397-08002B2CF9AE}" pid="5" name="MSIP_Label_786dc5db-1f8c-4734-9d46-86d6156fc39f_Name">
    <vt:lpwstr>Confidential</vt:lpwstr>
  </property>
  <property fmtid="{D5CDD505-2E9C-101B-9397-08002B2CF9AE}" pid="6" name="MSIP_Label_786dc5db-1f8c-4734-9d46-86d6156fc39f_SiteId">
    <vt:lpwstr>e519c2e6-bc6d-4fdf-8d9c-923c2f002385</vt:lpwstr>
  </property>
  <property fmtid="{D5CDD505-2E9C-101B-9397-08002B2CF9AE}" pid="7" name="MSIP_Label_786dc5db-1f8c-4734-9d46-86d6156fc39f_ActionId">
    <vt:lpwstr>2b05bc3d-6032-47e0-97cd-c7f0384379c6</vt:lpwstr>
  </property>
  <property fmtid="{D5CDD505-2E9C-101B-9397-08002B2CF9AE}" pid="8" name="MSIP_Label_786dc5db-1f8c-4734-9d46-86d6156fc39f_ContentBits">
    <vt:lpwstr>1</vt:lpwstr>
  </property>
  <property fmtid="{D5CDD505-2E9C-101B-9397-08002B2CF9AE}" pid="9" name="ClassificationContentMarkingHeaderLocations">
    <vt:lpwstr>Office Theme:8</vt:lpwstr>
  </property>
  <property fmtid="{D5CDD505-2E9C-101B-9397-08002B2CF9AE}" pid="10" name="ClassificationContentMarkingHeaderText">
    <vt:lpwstr>Confidential</vt:lpwstr>
  </property>
  <property fmtid="{D5CDD505-2E9C-101B-9397-08002B2CF9AE}" pid="11" name="ContentTypeId">
    <vt:lpwstr>0x01010065F33620920F2642B62849CED611A712</vt:lpwstr>
  </property>
</Properties>
</file>